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Truculenta"/>
      <p:regular r:id="rId31"/>
      <p:bold r:id="rId32"/>
    </p:embeddedFont>
    <p:embeddedFont>
      <p:font typeface="Laila"/>
      <p:regular r:id="rId33"/>
      <p:bold r:id="rId34"/>
    </p:embeddedFont>
    <p:embeddedFont>
      <p:font typeface="Bebas Neue"/>
      <p:regular r:id="rId35"/>
    </p:embeddedFont>
    <p:embeddedFont>
      <p:font typeface="Rancho"/>
      <p:regular r:id="rId36"/>
    </p:embeddedFont>
    <p:embeddedFont>
      <p:font typeface="PT Sans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iQSSkgI+CRZxfWwfBiXM8ntyzg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slide" Target="slides/slide16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8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ruculent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Laila-regular.fntdata"/><Relationship Id="rId10" Type="http://schemas.openxmlformats.org/officeDocument/2006/relationships/slide" Target="slides/slide6.xml"/><Relationship Id="rId32" Type="http://schemas.openxmlformats.org/officeDocument/2006/relationships/font" Target="fonts/Truculenta-bold.fntdata"/><Relationship Id="rId13" Type="http://schemas.openxmlformats.org/officeDocument/2006/relationships/slide" Target="slides/slide9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8.xml"/><Relationship Id="rId34" Type="http://schemas.openxmlformats.org/officeDocument/2006/relationships/font" Target="fonts/Laila-bold.fntdata"/><Relationship Id="rId15" Type="http://schemas.openxmlformats.org/officeDocument/2006/relationships/slide" Target="slides/slide11.xml"/><Relationship Id="rId37" Type="http://schemas.openxmlformats.org/officeDocument/2006/relationships/font" Target="fonts/PTSans-regular.fntdata"/><Relationship Id="rId14" Type="http://schemas.openxmlformats.org/officeDocument/2006/relationships/slide" Target="slides/slide10.xml"/><Relationship Id="rId36" Type="http://schemas.openxmlformats.org/officeDocument/2006/relationships/font" Target="fonts/Rancho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italic.fntdata"/><Relationship Id="rId16" Type="http://schemas.openxmlformats.org/officeDocument/2006/relationships/slide" Target="slides/slide12.xml"/><Relationship Id="rId38" Type="http://schemas.openxmlformats.org/officeDocument/2006/relationships/font" Target="fonts/PT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90d5587b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490d5587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90d5587b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490d5587b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90d5587b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90d5587b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90d5587b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90d5587b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90d5587b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90d5587b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90d5587b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490d5587b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90d5587b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490d5587b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90d5587b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90d5587b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90d5587b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490d5587b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490d5587b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490d5587b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90d5587b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90d5587b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9.png"/><Relationship Id="rId4" Type="http://schemas.openxmlformats.org/officeDocument/2006/relationships/image" Target="../media/image27.png"/><Relationship Id="rId9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35.png"/><Relationship Id="rId7" Type="http://schemas.openxmlformats.org/officeDocument/2006/relationships/image" Target="../media/image9.png"/><Relationship Id="rId8" Type="http://schemas.openxmlformats.org/officeDocument/2006/relationships/image" Target="../media/image5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5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1.png"/><Relationship Id="rId4" Type="http://schemas.openxmlformats.org/officeDocument/2006/relationships/image" Target="../media/image64.png"/><Relationship Id="rId5" Type="http://schemas.openxmlformats.org/officeDocument/2006/relationships/image" Target="../media/image59.png"/><Relationship Id="rId6" Type="http://schemas.openxmlformats.org/officeDocument/2006/relationships/image" Target="../media/image5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11.png"/><Relationship Id="rId6" Type="http://schemas.openxmlformats.org/officeDocument/2006/relationships/image" Target="../media/image47.png"/><Relationship Id="rId7" Type="http://schemas.openxmlformats.org/officeDocument/2006/relationships/image" Target="../media/image36.png"/><Relationship Id="rId8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Relationship Id="rId5" Type="http://schemas.openxmlformats.org/officeDocument/2006/relationships/image" Target="../media/image49.png"/><Relationship Id="rId6" Type="http://schemas.openxmlformats.org/officeDocument/2006/relationships/image" Target="../media/image68.png"/><Relationship Id="rId7" Type="http://schemas.openxmlformats.org/officeDocument/2006/relationships/image" Target="../media/image9.png"/><Relationship Id="rId8" Type="http://schemas.openxmlformats.org/officeDocument/2006/relationships/image" Target="../media/image4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36.png"/><Relationship Id="rId10" Type="http://schemas.openxmlformats.org/officeDocument/2006/relationships/image" Target="../media/image68.png"/><Relationship Id="rId9" Type="http://schemas.openxmlformats.org/officeDocument/2006/relationships/image" Target="../media/image20.png"/><Relationship Id="rId5" Type="http://schemas.openxmlformats.org/officeDocument/2006/relationships/image" Target="../media/image53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7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9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9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5.png"/><Relationship Id="rId4" Type="http://schemas.openxmlformats.org/officeDocument/2006/relationships/image" Target="../media/image26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1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1"/>
          <p:cNvSpPr txBox="1"/>
          <p:nvPr>
            <p:ph type="ctrTitle"/>
          </p:nvPr>
        </p:nvSpPr>
        <p:spPr>
          <a:xfrm>
            <a:off x="1613550" y="914749"/>
            <a:ext cx="5916900" cy="21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subTitle"/>
          </p:nvPr>
        </p:nvSpPr>
        <p:spPr>
          <a:xfrm>
            <a:off x="2126250" y="3172463"/>
            <a:ext cx="4891500" cy="47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1"/>
          <p:cNvSpPr/>
          <p:nvPr/>
        </p:nvSpPr>
        <p:spPr>
          <a:xfrm>
            <a:off x="-662825" y="-164825"/>
            <a:ext cx="2561800" cy="2923050"/>
          </a:xfrm>
          <a:custGeom>
            <a:rect b="b" l="l" r="r" t="t"/>
            <a:pathLst>
              <a:path extrusionOk="0" h="116922" w="102472">
                <a:moveTo>
                  <a:pt x="102472" y="0"/>
                </a:moveTo>
                <a:cubicBezTo>
                  <a:pt x="102472" y="8974"/>
                  <a:pt x="93465" y="17604"/>
                  <a:pt x="84951" y="20441"/>
                </a:cubicBezTo>
                <a:cubicBezTo>
                  <a:pt x="72629" y="24547"/>
                  <a:pt x="54508" y="14448"/>
                  <a:pt x="46192" y="24424"/>
                </a:cubicBezTo>
                <a:cubicBezTo>
                  <a:pt x="38925" y="33141"/>
                  <a:pt x="48316" y="47055"/>
                  <a:pt x="48316" y="58404"/>
                </a:cubicBezTo>
                <a:cubicBezTo>
                  <a:pt x="48316" y="66327"/>
                  <a:pt x="42592" y="73186"/>
                  <a:pt x="40086" y="80703"/>
                </a:cubicBezTo>
                <a:cubicBezTo>
                  <a:pt x="37757" y="87691"/>
                  <a:pt x="37028" y="95235"/>
                  <a:pt x="33980" y="101941"/>
                </a:cubicBezTo>
                <a:cubicBezTo>
                  <a:pt x="30243" y="110165"/>
                  <a:pt x="19914" y="118733"/>
                  <a:pt x="11150" y="116542"/>
                </a:cubicBezTo>
                <a:cubicBezTo>
                  <a:pt x="4578" y="114899"/>
                  <a:pt x="2140" y="105979"/>
                  <a:pt x="0" y="99552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1"/>
          <p:cNvSpPr/>
          <p:nvPr/>
        </p:nvSpPr>
        <p:spPr>
          <a:xfrm>
            <a:off x="6092550" y="2103850"/>
            <a:ext cx="3882525" cy="3796250"/>
          </a:xfrm>
          <a:custGeom>
            <a:rect b="b" l="l" r="r" t="t"/>
            <a:pathLst>
              <a:path extrusionOk="0" h="151850" w="155301">
                <a:moveTo>
                  <a:pt x="155301" y="0"/>
                </a:moveTo>
                <a:cubicBezTo>
                  <a:pt x="141743" y="0"/>
                  <a:pt x="124862" y="3322"/>
                  <a:pt x="117338" y="14601"/>
                </a:cubicBezTo>
                <a:cubicBezTo>
                  <a:pt x="104899" y="33248"/>
                  <a:pt x="108810" y="62374"/>
                  <a:pt x="91588" y="76721"/>
                </a:cubicBezTo>
                <a:cubicBezTo>
                  <a:pt x="84229" y="82851"/>
                  <a:pt x="73194" y="83332"/>
                  <a:pt x="65837" y="89464"/>
                </a:cubicBezTo>
                <a:cubicBezTo>
                  <a:pt x="57364" y="96527"/>
                  <a:pt x="53109" y="108231"/>
                  <a:pt x="43803" y="114153"/>
                </a:cubicBezTo>
                <a:cubicBezTo>
                  <a:pt x="33577" y="120660"/>
                  <a:pt x="19932" y="121261"/>
                  <a:pt x="10619" y="129019"/>
                </a:cubicBezTo>
                <a:cubicBezTo>
                  <a:pt x="4170" y="134391"/>
                  <a:pt x="2657" y="143888"/>
                  <a:pt x="0" y="15185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25" y="3663525"/>
            <a:ext cx="754200" cy="116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3675" y="3751550"/>
            <a:ext cx="754200" cy="116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1"/>
          <p:cNvPicPr preferRelativeResize="0"/>
          <p:nvPr/>
        </p:nvPicPr>
        <p:blipFill rotWithShape="1">
          <a:blip r:embed="rId4">
            <a:alphaModFix/>
          </a:blip>
          <a:srcRect b="20451" l="0" r="44410" t="60016"/>
          <a:stretch/>
        </p:blipFill>
        <p:spPr>
          <a:xfrm>
            <a:off x="0" y="4811675"/>
            <a:ext cx="2527201" cy="1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1"/>
          <p:cNvPicPr preferRelativeResize="0"/>
          <p:nvPr/>
        </p:nvPicPr>
        <p:blipFill rotWithShape="1">
          <a:blip r:embed="rId4">
            <a:alphaModFix/>
          </a:blip>
          <a:srcRect b="20451" l="0" r="44410" t="60016"/>
          <a:stretch/>
        </p:blipFill>
        <p:spPr>
          <a:xfrm>
            <a:off x="6616800" y="4811675"/>
            <a:ext cx="2527201" cy="1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903813">
            <a:off x="-521337" y="245966"/>
            <a:ext cx="1200274" cy="190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1455307">
            <a:off x="8623912" y="1698377"/>
            <a:ext cx="891652" cy="148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3462328">
            <a:off x="8455377" y="771123"/>
            <a:ext cx="778652" cy="14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305121">
            <a:off x="-156020" y="2137577"/>
            <a:ext cx="469661" cy="103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1"/>
          <p:cNvPicPr preferRelativeResize="0"/>
          <p:nvPr/>
        </p:nvPicPr>
        <p:blipFill rotWithShape="1">
          <a:blip r:embed="rId6">
            <a:alphaModFix/>
          </a:blip>
          <a:srcRect b="44595" l="0" r="0" t="0"/>
          <a:stretch/>
        </p:blipFill>
        <p:spPr>
          <a:xfrm>
            <a:off x="3004950" y="4604000"/>
            <a:ext cx="583749" cy="53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1"/>
          <p:cNvPicPr preferRelativeResize="0"/>
          <p:nvPr/>
        </p:nvPicPr>
        <p:blipFill rotWithShape="1">
          <a:blip r:embed="rId6">
            <a:alphaModFix/>
          </a:blip>
          <a:srcRect b="44595" l="0" r="0" t="0"/>
          <a:stretch/>
        </p:blipFill>
        <p:spPr>
          <a:xfrm flipH="1">
            <a:off x="5555301" y="4604000"/>
            <a:ext cx="583749" cy="53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Numbers and text 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/>
          <p:nvPr>
            <p:ph type="title"/>
          </p:nvPr>
        </p:nvSpPr>
        <p:spPr>
          <a:xfrm>
            <a:off x="1264175" y="4197200"/>
            <a:ext cx="1398900" cy="40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0"/>
          <p:cNvSpPr txBox="1"/>
          <p:nvPr>
            <p:ph idx="1" type="subTitle"/>
          </p:nvPr>
        </p:nvSpPr>
        <p:spPr>
          <a:xfrm>
            <a:off x="850775" y="1910250"/>
            <a:ext cx="222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5" name="Google Shape;145;p30"/>
          <p:cNvSpPr txBox="1"/>
          <p:nvPr>
            <p:ph idx="2" type="subTitle"/>
          </p:nvPr>
        </p:nvSpPr>
        <p:spPr>
          <a:xfrm>
            <a:off x="850775" y="1531275"/>
            <a:ext cx="2225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30"/>
          <p:cNvSpPr txBox="1"/>
          <p:nvPr>
            <p:ph idx="3" type="title"/>
          </p:nvPr>
        </p:nvSpPr>
        <p:spPr>
          <a:xfrm>
            <a:off x="3873104" y="4197200"/>
            <a:ext cx="1397700" cy="40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4" type="subTitle"/>
          </p:nvPr>
        </p:nvSpPr>
        <p:spPr>
          <a:xfrm>
            <a:off x="3459104" y="1910250"/>
            <a:ext cx="222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5" type="subTitle"/>
          </p:nvPr>
        </p:nvSpPr>
        <p:spPr>
          <a:xfrm>
            <a:off x="3459104" y="1531275"/>
            <a:ext cx="2225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6" type="title"/>
          </p:nvPr>
        </p:nvSpPr>
        <p:spPr>
          <a:xfrm>
            <a:off x="6481434" y="4197200"/>
            <a:ext cx="1397700" cy="40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0"/>
          <p:cNvSpPr txBox="1"/>
          <p:nvPr>
            <p:ph idx="7" type="subTitle"/>
          </p:nvPr>
        </p:nvSpPr>
        <p:spPr>
          <a:xfrm>
            <a:off x="6067434" y="1910250"/>
            <a:ext cx="222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1" name="Google Shape;151;p30"/>
          <p:cNvSpPr txBox="1"/>
          <p:nvPr>
            <p:ph idx="8" type="subTitle"/>
          </p:nvPr>
        </p:nvSpPr>
        <p:spPr>
          <a:xfrm>
            <a:off x="6067434" y="1531275"/>
            <a:ext cx="2225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9" type="title"/>
          </p:nvPr>
        </p:nvSpPr>
        <p:spPr>
          <a:xfrm>
            <a:off x="719950" y="539500"/>
            <a:ext cx="77040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53" name="Google Shape;153;p30"/>
          <p:cNvSpPr/>
          <p:nvPr/>
        </p:nvSpPr>
        <p:spPr>
          <a:xfrm rot="-767128">
            <a:off x="-841081" y="2117593"/>
            <a:ext cx="1725240" cy="3627730"/>
          </a:xfrm>
          <a:custGeom>
            <a:rect b="b" l="l" r="r" t="t"/>
            <a:pathLst>
              <a:path extrusionOk="0" h="145110" w="69010">
                <a:moveTo>
                  <a:pt x="62121" y="145110"/>
                </a:moveTo>
                <a:cubicBezTo>
                  <a:pt x="69097" y="131157"/>
                  <a:pt x="71748" y="112341"/>
                  <a:pt x="64775" y="98387"/>
                </a:cubicBezTo>
                <a:cubicBezTo>
                  <a:pt x="59618" y="88066"/>
                  <a:pt x="48988" y="80379"/>
                  <a:pt x="46192" y="69185"/>
                </a:cubicBezTo>
                <a:cubicBezTo>
                  <a:pt x="41600" y="50806"/>
                  <a:pt x="55108" y="28137"/>
                  <a:pt x="44600" y="12375"/>
                </a:cubicBezTo>
                <a:cubicBezTo>
                  <a:pt x="41331" y="7471"/>
                  <a:pt x="37191" y="1280"/>
                  <a:pt x="31326" y="694"/>
                </a:cubicBezTo>
                <a:cubicBezTo>
                  <a:pt x="24106" y="-28"/>
                  <a:pt x="16740" y="-332"/>
                  <a:pt x="9557" y="694"/>
                </a:cubicBezTo>
                <a:cubicBezTo>
                  <a:pt x="6106" y="1187"/>
                  <a:pt x="3486" y="4941"/>
                  <a:pt x="0" y="4941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47" y="3369500"/>
            <a:ext cx="634176" cy="8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/>
          <p:nvPr/>
        </p:nvSpPr>
        <p:spPr>
          <a:xfrm>
            <a:off x="7720594" y="-361250"/>
            <a:ext cx="2215075" cy="2414575"/>
          </a:xfrm>
          <a:custGeom>
            <a:rect b="b" l="l" r="r" t="t"/>
            <a:pathLst>
              <a:path extrusionOk="0" h="96583" w="88603">
                <a:moveTo>
                  <a:pt x="6838" y="0"/>
                </a:moveTo>
                <a:cubicBezTo>
                  <a:pt x="-1" y="11398"/>
                  <a:pt x="-3262" y="29187"/>
                  <a:pt x="4714" y="39821"/>
                </a:cubicBezTo>
                <a:cubicBezTo>
                  <a:pt x="12274" y="49901"/>
                  <a:pt x="29761" y="48565"/>
                  <a:pt x="37632" y="58404"/>
                </a:cubicBezTo>
                <a:cubicBezTo>
                  <a:pt x="44380" y="66839"/>
                  <a:pt x="39285" y="82450"/>
                  <a:pt x="47720" y="89198"/>
                </a:cubicBezTo>
                <a:cubicBezTo>
                  <a:pt x="52618" y="93116"/>
                  <a:pt x="59948" y="92179"/>
                  <a:pt x="65772" y="94508"/>
                </a:cubicBezTo>
                <a:cubicBezTo>
                  <a:pt x="70048" y="96218"/>
                  <a:pt x="75893" y="97802"/>
                  <a:pt x="79577" y="95039"/>
                </a:cubicBezTo>
                <a:cubicBezTo>
                  <a:pt x="83082" y="92410"/>
                  <a:pt x="84684" y="87442"/>
                  <a:pt x="88603" y="85482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2752" y="379967"/>
            <a:ext cx="985698" cy="93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195" y="3645275"/>
            <a:ext cx="859282" cy="7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9750" y="3972175"/>
            <a:ext cx="475476" cy="63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94142">
            <a:off x="-401751" y="2132999"/>
            <a:ext cx="891027" cy="14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992476">
            <a:off x="8863283" y="1420147"/>
            <a:ext cx="680526" cy="1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 rotWithShape="1">
          <a:blip r:embed="rId9">
            <a:alphaModFix/>
          </a:blip>
          <a:srcRect b="7037" l="0" r="0" t="0"/>
          <a:stretch/>
        </p:blipFill>
        <p:spPr>
          <a:xfrm flipH="1" rot="10800000">
            <a:off x="163000" y="-3"/>
            <a:ext cx="795651" cy="100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 rotWithShape="1">
          <a:blip r:embed="rId9">
            <a:alphaModFix/>
          </a:blip>
          <a:srcRect b="7037" l="0" r="0" t="0"/>
          <a:stretch/>
        </p:blipFill>
        <p:spPr>
          <a:xfrm>
            <a:off x="8185350" y="4140951"/>
            <a:ext cx="795651" cy="100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713225" y="539500"/>
            <a:ext cx="7717500" cy="8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65" name="Google Shape;165;p31"/>
          <p:cNvSpPr/>
          <p:nvPr/>
        </p:nvSpPr>
        <p:spPr>
          <a:xfrm rot="5400000">
            <a:off x="7526287" y="3451138"/>
            <a:ext cx="2207225" cy="2706725"/>
          </a:xfrm>
          <a:custGeom>
            <a:rect b="b" l="l" r="r" t="t"/>
            <a:pathLst>
              <a:path extrusionOk="0" h="108269" w="88289">
                <a:moveTo>
                  <a:pt x="9709" y="0"/>
                </a:moveTo>
                <a:cubicBezTo>
                  <a:pt x="2385" y="10253"/>
                  <a:pt x="-3445" y="26226"/>
                  <a:pt x="2807" y="37166"/>
                </a:cubicBezTo>
                <a:cubicBezTo>
                  <a:pt x="9026" y="48050"/>
                  <a:pt x="26332" y="47414"/>
                  <a:pt x="35194" y="56280"/>
                </a:cubicBezTo>
                <a:cubicBezTo>
                  <a:pt x="38017" y="59104"/>
                  <a:pt x="37284" y="64008"/>
                  <a:pt x="37849" y="67961"/>
                </a:cubicBezTo>
                <a:cubicBezTo>
                  <a:pt x="39245" y="77735"/>
                  <a:pt x="38300" y="89652"/>
                  <a:pt x="45282" y="96632"/>
                </a:cubicBezTo>
                <a:cubicBezTo>
                  <a:pt x="55482" y="106830"/>
                  <a:pt x="81838" y="114311"/>
                  <a:pt x="88289" y="10141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1"/>
          <p:cNvSpPr/>
          <p:nvPr/>
        </p:nvSpPr>
        <p:spPr>
          <a:xfrm>
            <a:off x="-1737300" y="4239844"/>
            <a:ext cx="6304950" cy="1129300"/>
          </a:xfrm>
          <a:custGeom>
            <a:rect b="b" l="l" r="r" t="t"/>
            <a:pathLst>
              <a:path extrusionOk="0" h="45172" w="252198">
                <a:moveTo>
                  <a:pt x="0" y="45172"/>
                </a:moveTo>
                <a:cubicBezTo>
                  <a:pt x="4941" y="35290"/>
                  <a:pt x="8769" y="21973"/>
                  <a:pt x="19114" y="18094"/>
                </a:cubicBezTo>
                <a:cubicBezTo>
                  <a:pt x="39334" y="10512"/>
                  <a:pt x="62511" y="20086"/>
                  <a:pt x="83889" y="17032"/>
                </a:cubicBezTo>
                <a:cubicBezTo>
                  <a:pt x="93530" y="15655"/>
                  <a:pt x="102259" y="10555"/>
                  <a:pt x="111498" y="7475"/>
                </a:cubicBezTo>
                <a:cubicBezTo>
                  <a:pt x="127908" y="2005"/>
                  <a:pt x="145980" y="-1991"/>
                  <a:pt x="162999" y="1104"/>
                </a:cubicBezTo>
                <a:cubicBezTo>
                  <a:pt x="194757" y="6879"/>
                  <a:pt x="219919" y="38801"/>
                  <a:pt x="252198" y="38801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01463" y="3751925"/>
            <a:ext cx="867801" cy="116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488" y="3751925"/>
            <a:ext cx="1216801" cy="12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5719" y="3654402"/>
            <a:ext cx="1310082" cy="192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2154" y="4102729"/>
            <a:ext cx="354898" cy="34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2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 txBox="1"/>
          <p:nvPr>
            <p:ph type="title"/>
          </p:nvPr>
        </p:nvSpPr>
        <p:spPr>
          <a:xfrm>
            <a:off x="862550" y="1194875"/>
            <a:ext cx="37401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74" name="Google Shape;174;p32"/>
          <p:cNvSpPr txBox="1"/>
          <p:nvPr>
            <p:ph idx="1" type="subTitle"/>
          </p:nvPr>
        </p:nvSpPr>
        <p:spPr>
          <a:xfrm>
            <a:off x="862550" y="3305175"/>
            <a:ext cx="3740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2"/>
          <p:cNvSpPr/>
          <p:nvPr>
            <p:ph idx="2" type="pic"/>
          </p:nvPr>
        </p:nvSpPr>
        <p:spPr>
          <a:xfrm>
            <a:off x="4711150" y="1020600"/>
            <a:ext cx="3570300" cy="3102300"/>
          </a:xfrm>
          <a:prstGeom prst="round2DiagRect">
            <a:avLst>
              <a:gd fmla="val 30317" name="adj1"/>
              <a:gd fmla="val 115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32"/>
          <p:cNvSpPr/>
          <p:nvPr/>
        </p:nvSpPr>
        <p:spPr>
          <a:xfrm rot="1059350">
            <a:off x="4907215" y="3258679"/>
            <a:ext cx="4669672" cy="3942268"/>
          </a:xfrm>
          <a:custGeom>
            <a:rect b="b" l="l" r="r" t="t"/>
            <a:pathLst>
              <a:path extrusionOk="0" h="157690" w="186786">
                <a:moveTo>
                  <a:pt x="8389" y="157690"/>
                </a:moveTo>
                <a:cubicBezTo>
                  <a:pt x="313" y="143551"/>
                  <a:pt x="-5166" y="118616"/>
                  <a:pt x="7858" y="108843"/>
                </a:cubicBezTo>
                <a:cubicBezTo>
                  <a:pt x="17129" y="101886"/>
                  <a:pt x="31055" y="107111"/>
                  <a:pt x="42370" y="104596"/>
                </a:cubicBezTo>
                <a:cubicBezTo>
                  <a:pt x="54007" y="102009"/>
                  <a:pt x="66650" y="100375"/>
                  <a:pt x="76350" y="93446"/>
                </a:cubicBezTo>
                <a:cubicBezTo>
                  <a:pt x="94130" y="80746"/>
                  <a:pt x="95867" y="51941"/>
                  <a:pt x="114047" y="39821"/>
                </a:cubicBezTo>
                <a:cubicBezTo>
                  <a:pt x="132581" y="27465"/>
                  <a:pt x="157305" y="28014"/>
                  <a:pt x="177229" y="18052"/>
                </a:cubicBezTo>
                <a:cubicBezTo>
                  <a:pt x="183319" y="15007"/>
                  <a:pt x="185135" y="6605"/>
                  <a:pt x="186786" y="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2"/>
          <p:cNvSpPr/>
          <p:nvPr/>
        </p:nvSpPr>
        <p:spPr>
          <a:xfrm>
            <a:off x="-822950" y="-840537"/>
            <a:ext cx="2756850" cy="2828675"/>
          </a:xfrm>
          <a:custGeom>
            <a:rect b="b" l="l" r="r" t="t"/>
            <a:pathLst>
              <a:path extrusionOk="0" h="113147" w="110274">
                <a:moveTo>
                  <a:pt x="101410" y="0"/>
                </a:moveTo>
                <a:cubicBezTo>
                  <a:pt x="107477" y="10918"/>
                  <a:pt x="115019" y="28332"/>
                  <a:pt x="106188" y="37166"/>
                </a:cubicBezTo>
                <a:cubicBezTo>
                  <a:pt x="93107" y="50251"/>
                  <a:pt x="63665" y="36699"/>
                  <a:pt x="52563" y="51501"/>
                </a:cubicBezTo>
                <a:cubicBezTo>
                  <a:pt x="40734" y="67274"/>
                  <a:pt x="49202" y="93576"/>
                  <a:pt x="36104" y="108312"/>
                </a:cubicBezTo>
                <a:cubicBezTo>
                  <a:pt x="30675" y="114420"/>
                  <a:pt x="18990" y="114091"/>
                  <a:pt x="11681" y="110436"/>
                </a:cubicBezTo>
                <a:cubicBezTo>
                  <a:pt x="6527" y="107859"/>
                  <a:pt x="4075" y="101768"/>
                  <a:pt x="0" y="97693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76" y="69350"/>
            <a:ext cx="1202904" cy="10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1651" y="4546688"/>
            <a:ext cx="1340450" cy="56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32"/>
          <p:cNvGrpSpPr/>
          <p:nvPr/>
        </p:nvGrpSpPr>
        <p:grpSpPr>
          <a:xfrm>
            <a:off x="8132103" y="3849543"/>
            <a:ext cx="597343" cy="1116519"/>
            <a:chOff x="4229252" y="2488771"/>
            <a:chExt cx="1008344" cy="1885374"/>
          </a:xfrm>
        </p:grpSpPr>
        <p:pic>
          <p:nvPicPr>
            <p:cNvPr id="181" name="Google Shape;181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20548" y="3670210"/>
              <a:ext cx="679700" cy="703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29252" y="2488771"/>
              <a:ext cx="1008344" cy="13573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" name="Google Shape;183;p32"/>
          <p:cNvPicPr preferRelativeResize="0"/>
          <p:nvPr/>
        </p:nvPicPr>
        <p:blipFill rotWithShape="1">
          <a:blip r:embed="rId7">
            <a:alphaModFix/>
          </a:blip>
          <a:srcRect b="19941" l="25501" r="0" t="0"/>
          <a:stretch/>
        </p:blipFill>
        <p:spPr>
          <a:xfrm>
            <a:off x="0" y="3926648"/>
            <a:ext cx="713225" cy="12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 rotWithShape="1">
          <a:blip r:embed="rId7">
            <a:alphaModFix/>
          </a:blip>
          <a:srcRect b="19941" l="25501" r="0" t="0"/>
          <a:stretch/>
        </p:blipFill>
        <p:spPr>
          <a:xfrm rot="10800000">
            <a:off x="8430775" y="-2"/>
            <a:ext cx="713225" cy="12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type="title"/>
          </p:nvPr>
        </p:nvSpPr>
        <p:spPr>
          <a:xfrm>
            <a:off x="720000" y="539500"/>
            <a:ext cx="7704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88" name="Google Shape;188;p33"/>
          <p:cNvSpPr/>
          <p:nvPr/>
        </p:nvSpPr>
        <p:spPr>
          <a:xfrm>
            <a:off x="8423989" y="-53075"/>
            <a:ext cx="1273250" cy="3052900"/>
          </a:xfrm>
          <a:custGeom>
            <a:rect b="b" l="l" r="r" t="t"/>
            <a:pathLst>
              <a:path extrusionOk="0" h="122116" w="50930">
                <a:moveTo>
                  <a:pt x="21729" y="0"/>
                </a:moveTo>
                <a:cubicBezTo>
                  <a:pt x="14642" y="884"/>
                  <a:pt x="7409" y="5702"/>
                  <a:pt x="3942" y="11946"/>
                </a:cubicBezTo>
                <a:cubicBezTo>
                  <a:pt x="-171" y="19354"/>
                  <a:pt x="-637" y="28808"/>
                  <a:pt x="756" y="37166"/>
                </a:cubicBezTo>
                <a:cubicBezTo>
                  <a:pt x="2279" y="46301"/>
                  <a:pt x="10722" y="53136"/>
                  <a:pt x="12968" y="62120"/>
                </a:cubicBezTo>
                <a:cubicBezTo>
                  <a:pt x="17001" y="78253"/>
                  <a:pt x="11749" y="97931"/>
                  <a:pt x="21729" y="111232"/>
                </a:cubicBezTo>
                <a:cubicBezTo>
                  <a:pt x="27964" y="119541"/>
                  <a:pt x="40542" y="122116"/>
                  <a:pt x="50930" y="122116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/>
          <p:nvPr/>
        </p:nvSpPr>
        <p:spPr>
          <a:xfrm>
            <a:off x="-444675" y="3366238"/>
            <a:ext cx="2038425" cy="2475525"/>
          </a:xfrm>
          <a:custGeom>
            <a:rect b="b" l="l" r="r" t="t"/>
            <a:pathLst>
              <a:path extrusionOk="0" h="99021" w="81537">
                <a:moveTo>
                  <a:pt x="81499" y="99021"/>
                </a:moveTo>
                <a:cubicBezTo>
                  <a:pt x="81499" y="86005"/>
                  <a:pt x="82108" y="70588"/>
                  <a:pt x="73535" y="60793"/>
                </a:cubicBezTo>
                <a:cubicBezTo>
                  <a:pt x="66125" y="52327"/>
                  <a:pt x="52025" y="52288"/>
                  <a:pt x="44068" y="44334"/>
                </a:cubicBezTo>
                <a:cubicBezTo>
                  <a:pt x="34634" y="34904"/>
                  <a:pt x="37666" y="15982"/>
                  <a:pt x="26812" y="8230"/>
                </a:cubicBezTo>
                <a:cubicBezTo>
                  <a:pt x="19204" y="2796"/>
                  <a:pt x="7777" y="5188"/>
                  <a:pt x="0" y="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000" y="3768300"/>
            <a:ext cx="1049981" cy="118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9540" y="1194874"/>
            <a:ext cx="1004462" cy="9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199996">
            <a:off x="-190850" y="-466908"/>
            <a:ext cx="957349" cy="151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600004">
            <a:off x="8379088" y="4223292"/>
            <a:ext cx="957349" cy="151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13698" y="648951"/>
            <a:ext cx="365619" cy="36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>
            <p:ph type="title"/>
          </p:nvPr>
        </p:nvSpPr>
        <p:spPr>
          <a:xfrm>
            <a:off x="720000" y="539500"/>
            <a:ext cx="77040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98" name="Google Shape;198;p34"/>
          <p:cNvSpPr/>
          <p:nvPr/>
        </p:nvSpPr>
        <p:spPr>
          <a:xfrm>
            <a:off x="-477900" y="3637366"/>
            <a:ext cx="1925750" cy="1941825"/>
          </a:xfrm>
          <a:custGeom>
            <a:rect b="b" l="l" r="r" t="t"/>
            <a:pathLst>
              <a:path extrusionOk="0" h="77673" w="77030">
                <a:moveTo>
                  <a:pt x="74067" y="77673"/>
                </a:moveTo>
                <a:cubicBezTo>
                  <a:pt x="78495" y="70286"/>
                  <a:pt x="78033" y="58012"/>
                  <a:pt x="71943" y="51922"/>
                </a:cubicBezTo>
                <a:cubicBezTo>
                  <a:pt x="64946" y="44925"/>
                  <a:pt x="48757" y="52459"/>
                  <a:pt x="43272" y="44223"/>
                </a:cubicBezTo>
                <a:cubicBezTo>
                  <a:pt x="39750" y="38935"/>
                  <a:pt x="40268" y="31871"/>
                  <a:pt x="39024" y="25640"/>
                </a:cubicBezTo>
                <a:cubicBezTo>
                  <a:pt x="37745" y="19237"/>
                  <a:pt x="34104" y="13400"/>
                  <a:pt x="30264" y="8119"/>
                </a:cubicBezTo>
                <a:cubicBezTo>
                  <a:pt x="24179" y="-250"/>
                  <a:pt x="10039" y="-1288"/>
                  <a:pt x="0" y="1217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/>
          <p:nvPr/>
        </p:nvSpPr>
        <p:spPr>
          <a:xfrm>
            <a:off x="7690533" y="-305275"/>
            <a:ext cx="1766875" cy="2183475"/>
          </a:xfrm>
          <a:custGeom>
            <a:rect b="b" l="l" r="r" t="t"/>
            <a:pathLst>
              <a:path extrusionOk="0" h="87339" w="70675">
                <a:moveTo>
                  <a:pt x="5369" y="0"/>
                </a:moveTo>
                <a:cubicBezTo>
                  <a:pt x="670" y="7834"/>
                  <a:pt x="-2949" y="20883"/>
                  <a:pt x="3511" y="27343"/>
                </a:cubicBezTo>
                <a:cubicBezTo>
                  <a:pt x="10010" y="33842"/>
                  <a:pt x="24620" y="30272"/>
                  <a:pt x="28731" y="38493"/>
                </a:cubicBezTo>
                <a:cubicBezTo>
                  <a:pt x="32398" y="45826"/>
                  <a:pt x="27582" y="55798"/>
                  <a:pt x="31651" y="62916"/>
                </a:cubicBezTo>
                <a:cubicBezTo>
                  <a:pt x="34807" y="68437"/>
                  <a:pt x="43349" y="68506"/>
                  <a:pt x="47845" y="73004"/>
                </a:cubicBezTo>
                <a:cubicBezTo>
                  <a:pt x="51579" y="76739"/>
                  <a:pt x="51351" y="84180"/>
                  <a:pt x="56074" y="86543"/>
                </a:cubicBezTo>
                <a:cubicBezTo>
                  <a:pt x="60547" y="88781"/>
                  <a:pt x="66515" y="85867"/>
                  <a:pt x="70675" y="83092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34"/>
          <p:cNvGrpSpPr/>
          <p:nvPr/>
        </p:nvGrpSpPr>
        <p:grpSpPr>
          <a:xfrm>
            <a:off x="366784" y="3808378"/>
            <a:ext cx="639794" cy="1189608"/>
            <a:chOff x="7979702" y="3029396"/>
            <a:chExt cx="1008344" cy="1874874"/>
          </a:xfrm>
        </p:grpSpPr>
        <p:pic>
          <p:nvPicPr>
            <p:cNvPr id="201" name="Google Shape;201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90923" y="4200335"/>
              <a:ext cx="679700" cy="703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79702" y="3029396"/>
              <a:ext cx="1008344" cy="13573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6964" y="110325"/>
            <a:ext cx="1007623" cy="8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 rotWithShape="1">
          <a:blip r:embed="rId6">
            <a:alphaModFix/>
          </a:blip>
          <a:srcRect b="24538" l="0" r="0" t="0"/>
          <a:stretch/>
        </p:blipFill>
        <p:spPr>
          <a:xfrm>
            <a:off x="8061675" y="4388475"/>
            <a:ext cx="738199" cy="7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 rotWithShape="1">
          <a:blip r:embed="rId6">
            <a:alphaModFix/>
          </a:blip>
          <a:srcRect b="24538" l="0" r="0" t="0"/>
          <a:stretch/>
        </p:blipFill>
        <p:spPr>
          <a:xfrm rot="10800000">
            <a:off x="344125" y="-12"/>
            <a:ext cx="738199" cy="7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540353">
            <a:off x="8677400" y="1077351"/>
            <a:ext cx="639799" cy="131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800003">
            <a:off x="-422749" y="3137727"/>
            <a:ext cx="854172" cy="135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116" y="2017775"/>
            <a:ext cx="798074" cy="21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/>
          <p:nvPr/>
        </p:nvSpPr>
        <p:spPr>
          <a:xfrm>
            <a:off x="-650400" y="1579550"/>
            <a:ext cx="3252000" cy="4805025"/>
          </a:xfrm>
          <a:custGeom>
            <a:rect b="b" l="l" r="r" t="t"/>
            <a:pathLst>
              <a:path extrusionOk="0" h="192201" w="130080">
                <a:moveTo>
                  <a:pt x="119462" y="192201"/>
                </a:moveTo>
                <a:cubicBezTo>
                  <a:pt x="125239" y="184498"/>
                  <a:pt x="126234" y="174065"/>
                  <a:pt x="127957" y="164592"/>
                </a:cubicBezTo>
                <a:cubicBezTo>
                  <a:pt x="129604" y="155536"/>
                  <a:pt x="131399" y="145715"/>
                  <a:pt x="128488" y="136983"/>
                </a:cubicBezTo>
                <a:cubicBezTo>
                  <a:pt x="125585" y="128277"/>
                  <a:pt x="118435" y="121079"/>
                  <a:pt x="110967" y="115745"/>
                </a:cubicBezTo>
                <a:cubicBezTo>
                  <a:pt x="95405" y="104629"/>
                  <a:pt x="68210" y="118118"/>
                  <a:pt x="54687" y="104595"/>
                </a:cubicBezTo>
                <a:cubicBezTo>
                  <a:pt x="47422" y="97330"/>
                  <a:pt x="49982" y="84542"/>
                  <a:pt x="48847" y="74331"/>
                </a:cubicBezTo>
                <a:cubicBezTo>
                  <a:pt x="47708" y="64085"/>
                  <a:pt x="45734" y="53848"/>
                  <a:pt x="42475" y="44068"/>
                </a:cubicBezTo>
                <a:cubicBezTo>
                  <a:pt x="38749" y="32885"/>
                  <a:pt x="25924" y="26953"/>
                  <a:pt x="15928" y="20706"/>
                </a:cubicBezTo>
                <a:cubicBezTo>
                  <a:pt x="8543" y="16091"/>
                  <a:pt x="2755" y="8260"/>
                  <a:pt x="0" y="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/>
          <p:nvPr/>
        </p:nvSpPr>
        <p:spPr>
          <a:xfrm>
            <a:off x="6201186" y="-776500"/>
            <a:ext cx="4059300" cy="2848450"/>
          </a:xfrm>
          <a:custGeom>
            <a:rect b="b" l="l" r="r" t="t"/>
            <a:pathLst>
              <a:path extrusionOk="0" h="113938" w="162372">
                <a:moveTo>
                  <a:pt x="162372" y="107250"/>
                </a:moveTo>
                <a:cubicBezTo>
                  <a:pt x="154082" y="112776"/>
                  <a:pt x="143133" y="113622"/>
                  <a:pt x="133170" y="113622"/>
                </a:cubicBezTo>
                <a:cubicBezTo>
                  <a:pt x="126584" y="113622"/>
                  <a:pt x="119173" y="114887"/>
                  <a:pt x="113525" y="111498"/>
                </a:cubicBezTo>
                <a:cubicBezTo>
                  <a:pt x="104256" y="105937"/>
                  <a:pt x="102855" y="90555"/>
                  <a:pt x="92818" y="86544"/>
                </a:cubicBezTo>
                <a:cubicBezTo>
                  <a:pt x="80087" y="81456"/>
                  <a:pt x="63173" y="87143"/>
                  <a:pt x="52467" y="78579"/>
                </a:cubicBezTo>
                <a:cubicBezTo>
                  <a:pt x="46090" y="73478"/>
                  <a:pt x="45483" y="63615"/>
                  <a:pt x="40255" y="57342"/>
                </a:cubicBezTo>
                <a:cubicBezTo>
                  <a:pt x="31757" y="47145"/>
                  <a:pt x="17217" y="43370"/>
                  <a:pt x="8398" y="33449"/>
                </a:cubicBezTo>
                <a:cubicBezTo>
                  <a:pt x="879" y="24989"/>
                  <a:pt x="-2504" y="10123"/>
                  <a:pt x="2558" y="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375" y="3265274"/>
            <a:ext cx="1715552" cy="152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9528" y="28821"/>
            <a:ext cx="1039941" cy="135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0004" y="4360175"/>
            <a:ext cx="885007" cy="6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 rotWithShape="1">
          <a:blip r:embed="rId7">
            <a:alphaModFix/>
          </a:blip>
          <a:srcRect b="13688" l="0" r="0" t="0"/>
          <a:stretch/>
        </p:blipFill>
        <p:spPr>
          <a:xfrm rot="10800000">
            <a:off x="234549" y="-8202"/>
            <a:ext cx="957351" cy="131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 rotWithShape="1">
          <a:blip r:embed="rId7">
            <a:alphaModFix/>
          </a:blip>
          <a:srcRect b="13688" l="0" r="0" t="0"/>
          <a:stretch/>
        </p:blipFill>
        <p:spPr>
          <a:xfrm>
            <a:off x="7952099" y="3831648"/>
            <a:ext cx="957351" cy="131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3063" y="2454098"/>
            <a:ext cx="575425" cy="55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7828" y="991104"/>
            <a:ext cx="821650" cy="7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5" y="2930642"/>
            <a:ext cx="942999" cy="145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0925" y="-11"/>
            <a:ext cx="679699" cy="139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152" y="3011146"/>
            <a:ext cx="1008344" cy="135730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/>
          <p:nvPr/>
        </p:nvSpPr>
        <p:spPr>
          <a:xfrm>
            <a:off x="583419" y="-185825"/>
            <a:ext cx="1174925" cy="6397850"/>
          </a:xfrm>
          <a:custGeom>
            <a:rect b="b" l="l" r="r" t="t"/>
            <a:pathLst>
              <a:path extrusionOk="0" h="255914" w="46997">
                <a:moveTo>
                  <a:pt x="32412" y="255914"/>
                </a:moveTo>
                <a:cubicBezTo>
                  <a:pt x="42380" y="235979"/>
                  <a:pt x="51919" y="210946"/>
                  <a:pt x="44093" y="190077"/>
                </a:cubicBezTo>
                <a:cubicBezTo>
                  <a:pt x="36451" y="169700"/>
                  <a:pt x="12811" y="155923"/>
                  <a:pt x="10112" y="134328"/>
                </a:cubicBezTo>
                <a:cubicBezTo>
                  <a:pt x="8378" y="120455"/>
                  <a:pt x="12089" y="106225"/>
                  <a:pt x="10112" y="92384"/>
                </a:cubicBezTo>
                <a:cubicBezTo>
                  <a:pt x="8114" y="78397"/>
                  <a:pt x="-3382" y="64374"/>
                  <a:pt x="1086" y="50970"/>
                </a:cubicBezTo>
                <a:cubicBezTo>
                  <a:pt x="6469" y="34820"/>
                  <a:pt x="16309" y="12037"/>
                  <a:pt x="4272" y="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/>
          <p:nvPr/>
        </p:nvSpPr>
        <p:spPr>
          <a:xfrm>
            <a:off x="6450950" y="-464575"/>
            <a:ext cx="3225475" cy="2944475"/>
          </a:xfrm>
          <a:custGeom>
            <a:rect b="b" l="l" r="r" t="t"/>
            <a:pathLst>
              <a:path extrusionOk="0" h="117779" w="129019">
                <a:moveTo>
                  <a:pt x="129019" y="116807"/>
                </a:moveTo>
                <a:cubicBezTo>
                  <a:pt x="112599" y="116807"/>
                  <a:pt x="92994" y="120694"/>
                  <a:pt x="80172" y="110436"/>
                </a:cubicBezTo>
                <a:cubicBezTo>
                  <a:pt x="68174" y="100838"/>
                  <a:pt x="71925" y="79354"/>
                  <a:pt x="61058" y="68492"/>
                </a:cubicBezTo>
                <a:cubicBezTo>
                  <a:pt x="52062" y="59500"/>
                  <a:pt x="35417" y="62633"/>
                  <a:pt x="25485" y="54687"/>
                </a:cubicBezTo>
                <a:cubicBezTo>
                  <a:pt x="19914" y="50230"/>
                  <a:pt x="19640" y="41666"/>
                  <a:pt x="16990" y="35042"/>
                </a:cubicBezTo>
                <a:cubicBezTo>
                  <a:pt x="13562" y="26472"/>
                  <a:pt x="5040" y="20438"/>
                  <a:pt x="2124" y="11681"/>
                </a:cubicBezTo>
                <a:cubicBezTo>
                  <a:pt x="874" y="7926"/>
                  <a:pt x="1770" y="3540"/>
                  <a:pt x="0" y="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1273" y="794569"/>
            <a:ext cx="679700" cy="90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127" y="2715924"/>
            <a:ext cx="1466724" cy="188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53441" y="539496"/>
            <a:ext cx="1535416" cy="135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8100000">
            <a:off x="-28543" y="-352590"/>
            <a:ext cx="961791" cy="178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2700000">
            <a:off x="8250232" y="3781885"/>
            <a:ext cx="961791" cy="178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25954" y="1576237"/>
            <a:ext cx="885007" cy="64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2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2"/>
          <p:cNvSpPr txBox="1"/>
          <p:nvPr>
            <p:ph type="title"/>
          </p:nvPr>
        </p:nvSpPr>
        <p:spPr>
          <a:xfrm>
            <a:off x="720000" y="539500"/>
            <a:ext cx="77040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7" name="Google Shape;27;p22"/>
          <p:cNvSpPr/>
          <p:nvPr/>
        </p:nvSpPr>
        <p:spPr>
          <a:xfrm>
            <a:off x="-434738" y="-53100"/>
            <a:ext cx="1243550" cy="1718425"/>
          </a:xfrm>
          <a:custGeom>
            <a:rect b="b" l="l" r="r" t="t"/>
            <a:pathLst>
              <a:path extrusionOk="0" h="68737" w="49742">
                <a:moveTo>
                  <a:pt x="45264" y="0"/>
                </a:moveTo>
                <a:cubicBezTo>
                  <a:pt x="49096" y="5110"/>
                  <a:pt x="50958" y="12868"/>
                  <a:pt x="48716" y="18849"/>
                </a:cubicBezTo>
                <a:cubicBezTo>
                  <a:pt x="46684" y="24271"/>
                  <a:pt x="39421" y="26820"/>
                  <a:pt x="37831" y="32388"/>
                </a:cubicBezTo>
                <a:cubicBezTo>
                  <a:pt x="34603" y="43689"/>
                  <a:pt x="36595" y="59525"/>
                  <a:pt x="26681" y="65837"/>
                </a:cubicBezTo>
                <a:cubicBezTo>
                  <a:pt x="19376" y="70488"/>
                  <a:pt x="5735" y="69592"/>
                  <a:pt x="931" y="62386"/>
                </a:cubicBezTo>
                <a:cubicBezTo>
                  <a:pt x="-741" y="59878"/>
                  <a:pt x="400" y="56374"/>
                  <a:pt x="400" y="5336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2"/>
          <p:cNvSpPr/>
          <p:nvPr/>
        </p:nvSpPr>
        <p:spPr>
          <a:xfrm>
            <a:off x="7804850" y="3654004"/>
            <a:ext cx="1559650" cy="1535950"/>
          </a:xfrm>
          <a:custGeom>
            <a:rect b="b" l="l" r="r" t="t"/>
            <a:pathLst>
              <a:path extrusionOk="0" h="61438" w="62386">
                <a:moveTo>
                  <a:pt x="2124" y="61438"/>
                </a:moveTo>
                <a:cubicBezTo>
                  <a:pt x="572" y="61128"/>
                  <a:pt x="0" y="58774"/>
                  <a:pt x="0" y="57191"/>
                </a:cubicBezTo>
                <a:cubicBezTo>
                  <a:pt x="0" y="51985"/>
                  <a:pt x="3355" y="45746"/>
                  <a:pt x="8229" y="43917"/>
                </a:cubicBezTo>
                <a:cubicBezTo>
                  <a:pt x="15984" y="41007"/>
                  <a:pt x="25999" y="42076"/>
                  <a:pt x="31856" y="36219"/>
                </a:cubicBezTo>
                <a:cubicBezTo>
                  <a:pt x="39260" y="28815"/>
                  <a:pt x="37190" y="15630"/>
                  <a:pt x="42741" y="6751"/>
                </a:cubicBezTo>
                <a:cubicBezTo>
                  <a:pt x="46303" y="1054"/>
                  <a:pt x="57632" y="-2510"/>
                  <a:pt x="62386" y="2238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" name="Google Shape;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1873" y="4184798"/>
            <a:ext cx="945624" cy="83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24" y="136285"/>
            <a:ext cx="762348" cy="68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814270">
            <a:off x="8767626" y="3238343"/>
            <a:ext cx="762351" cy="145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945674">
            <a:off x="-441831" y="979815"/>
            <a:ext cx="830811" cy="1319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2"/>
          <p:cNvPicPr preferRelativeResize="0"/>
          <p:nvPr/>
        </p:nvPicPr>
        <p:blipFill rotWithShape="1">
          <a:blip r:embed="rId7">
            <a:alphaModFix/>
          </a:blip>
          <a:srcRect b="33629" l="0" r="0" t="0"/>
          <a:stretch/>
        </p:blipFill>
        <p:spPr>
          <a:xfrm>
            <a:off x="245475" y="4184800"/>
            <a:ext cx="778651" cy="9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2"/>
          <p:cNvPicPr preferRelativeResize="0"/>
          <p:nvPr/>
        </p:nvPicPr>
        <p:blipFill rotWithShape="1">
          <a:blip r:embed="rId7">
            <a:alphaModFix/>
          </a:blip>
          <a:srcRect b="33629" l="0" r="0" t="0"/>
          <a:stretch/>
        </p:blipFill>
        <p:spPr>
          <a:xfrm flipH="1" rot="10800000">
            <a:off x="8041450" y="425"/>
            <a:ext cx="778651" cy="9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3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3"/>
          <p:cNvSpPr txBox="1"/>
          <p:nvPr>
            <p:ph type="title"/>
          </p:nvPr>
        </p:nvSpPr>
        <p:spPr>
          <a:xfrm>
            <a:off x="2149950" y="1194875"/>
            <a:ext cx="48441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" type="subTitle"/>
          </p:nvPr>
        </p:nvSpPr>
        <p:spPr>
          <a:xfrm>
            <a:off x="2149950" y="2896175"/>
            <a:ext cx="4844100" cy="63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/>
          <p:nvPr/>
        </p:nvSpPr>
        <p:spPr>
          <a:xfrm rot="-1529633">
            <a:off x="5439671" y="2775408"/>
            <a:ext cx="4813984" cy="2715306"/>
          </a:xfrm>
          <a:custGeom>
            <a:rect b="b" l="l" r="r" t="t"/>
            <a:pathLst>
              <a:path extrusionOk="0" h="108616" w="192566">
                <a:moveTo>
                  <a:pt x="4082" y="108616"/>
                </a:moveTo>
                <a:cubicBezTo>
                  <a:pt x="4082" y="95518"/>
                  <a:pt x="-4308" y="79805"/>
                  <a:pt x="3551" y="69327"/>
                </a:cubicBezTo>
                <a:cubicBezTo>
                  <a:pt x="15396" y="53534"/>
                  <a:pt x="42942" y="66278"/>
                  <a:pt x="62485" y="63486"/>
                </a:cubicBezTo>
                <a:cubicBezTo>
                  <a:pt x="70408" y="62354"/>
                  <a:pt x="77328" y="56085"/>
                  <a:pt x="82130" y="49682"/>
                </a:cubicBezTo>
                <a:cubicBezTo>
                  <a:pt x="85762" y="44839"/>
                  <a:pt x="87865" y="38053"/>
                  <a:pt x="93280" y="35346"/>
                </a:cubicBezTo>
                <a:cubicBezTo>
                  <a:pt x="105327" y="29323"/>
                  <a:pt x="120565" y="36491"/>
                  <a:pt x="133631" y="33223"/>
                </a:cubicBezTo>
                <a:cubicBezTo>
                  <a:pt x="146635" y="29970"/>
                  <a:pt x="148991" y="10001"/>
                  <a:pt x="160709" y="3490"/>
                </a:cubicBezTo>
                <a:cubicBezTo>
                  <a:pt x="163939" y="1695"/>
                  <a:pt x="167683" y="-304"/>
                  <a:pt x="171328" y="304"/>
                </a:cubicBezTo>
                <a:cubicBezTo>
                  <a:pt x="174475" y="829"/>
                  <a:pt x="176359" y="4357"/>
                  <a:pt x="179292" y="5614"/>
                </a:cubicBezTo>
                <a:cubicBezTo>
                  <a:pt x="183735" y="7519"/>
                  <a:pt x="190404" y="7130"/>
                  <a:pt x="192566" y="11454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3"/>
          <p:cNvSpPr/>
          <p:nvPr/>
        </p:nvSpPr>
        <p:spPr>
          <a:xfrm>
            <a:off x="-77600" y="2804458"/>
            <a:ext cx="1938850" cy="2402550"/>
          </a:xfrm>
          <a:custGeom>
            <a:rect b="b" l="l" r="r" t="t"/>
            <a:pathLst>
              <a:path extrusionOk="0" h="96102" w="77554">
                <a:moveTo>
                  <a:pt x="75353" y="96102"/>
                </a:moveTo>
                <a:cubicBezTo>
                  <a:pt x="78608" y="87959"/>
                  <a:pt x="78962" y="74061"/>
                  <a:pt x="71120" y="70138"/>
                </a:cubicBezTo>
                <a:cubicBezTo>
                  <a:pt x="60279" y="64715"/>
                  <a:pt x="42547" y="70539"/>
                  <a:pt x="36124" y="60260"/>
                </a:cubicBezTo>
                <a:cubicBezTo>
                  <a:pt x="29736" y="50038"/>
                  <a:pt x="34495" y="36048"/>
                  <a:pt x="31326" y="24418"/>
                </a:cubicBezTo>
                <a:cubicBezTo>
                  <a:pt x="27884" y="11783"/>
                  <a:pt x="12423" y="-3430"/>
                  <a:pt x="0" y="711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999992">
            <a:off x="8296448" y="-699388"/>
            <a:ext cx="1207654" cy="1917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909942">
            <a:off x="-583078" y="1557221"/>
            <a:ext cx="1150806" cy="213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2800" y="3508353"/>
            <a:ext cx="1380950" cy="122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4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4"/>
          <p:cNvSpPr txBox="1"/>
          <p:nvPr>
            <p:ph type="title"/>
          </p:nvPr>
        </p:nvSpPr>
        <p:spPr>
          <a:xfrm>
            <a:off x="3363175" y="257156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24"/>
          <p:cNvSpPr txBox="1"/>
          <p:nvPr>
            <p:ph idx="2" type="title"/>
          </p:nvPr>
        </p:nvSpPr>
        <p:spPr>
          <a:xfrm>
            <a:off x="5353975" y="1422850"/>
            <a:ext cx="1086000" cy="101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4"/>
          <p:cNvSpPr txBox="1"/>
          <p:nvPr>
            <p:ph idx="1" type="subTitle"/>
          </p:nvPr>
        </p:nvSpPr>
        <p:spPr>
          <a:xfrm>
            <a:off x="3363175" y="3368025"/>
            <a:ext cx="5067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/>
          <p:nvPr/>
        </p:nvSpPr>
        <p:spPr>
          <a:xfrm>
            <a:off x="1419956" y="-257120"/>
            <a:ext cx="1553450" cy="5911650"/>
          </a:xfrm>
          <a:custGeom>
            <a:rect b="b" l="l" r="r" t="t"/>
            <a:pathLst>
              <a:path extrusionOk="0" h="236466" w="62138">
                <a:moveTo>
                  <a:pt x="38241" y="197"/>
                </a:moveTo>
                <a:cubicBezTo>
                  <a:pt x="46110" y="-1377"/>
                  <a:pt x="51008" y="10873"/>
                  <a:pt x="54169" y="18249"/>
                </a:cubicBezTo>
                <a:cubicBezTo>
                  <a:pt x="60862" y="33866"/>
                  <a:pt x="68210" y="60482"/>
                  <a:pt x="53638" y="69220"/>
                </a:cubicBezTo>
                <a:cubicBezTo>
                  <a:pt x="37194" y="79080"/>
                  <a:pt x="5725" y="73980"/>
                  <a:pt x="1075" y="92581"/>
                </a:cubicBezTo>
                <a:cubicBezTo>
                  <a:pt x="-5393" y="118453"/>
                  <a:pt x="22843" y="142900"/>
                  <a:pt x="22843" y="169568"/>
                </a:cubicBezTo>
                <a:cubicBezTo>
                  <a:pt x="22843" y="182394"/>
                  <a:pt x="7085" y="190929"/>
                  <a:pt x="4791" y="203548"/>
                </a:cubicBezTo>
                <a:cubicBezTo>
                  <a:pt x="2764" y="214697"/>
                  <a:pt x="5275" y="228451"/>
                  <a:pt x="13286" y="236466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4"/>
          <p:cNvSpPr/>
          <p:nvPr/>
        </p:nvSpPr>
        <p:spPr>
          <a:xfrm>
            <a:off x="8011234" y="-238025"/>
            <a:ext cx="1564600" cy="1737325"/>
          </a:xfrm>
          <a:custGeom>
            <a:rect b="b" l="l" r="r" t="t"/>
            <a:pathLst>
              <a:path extrusionOk="0" h="69493" w="62584">
                <a:moveTo>
                  <a:pt x="12144" y="0"/>
                </a:moveTo>
                <a:cubicBezTo>
                  <a:pt x="3684" y="1696"/>
                  <a:pt x="-2404" y="15430"/>
                  <a:pt x="994" y="23362"/>
                </a:cubicBezTo>
                <a:cubicBezTo>
                  <a:pt x="4630" y="31850"/>
                  <a:pt x="18102" y="32889"/>
                  <a:pt x="22232" y="41148"/>
                </a:cubicBezTo>
                <a:cubicBezTo>
                  <a:pt x="26406" y="49496"/>
                  <a:pt x="24669" y="62219"/>
                  <a:pt x="32585" y="67164"/>
                </a:cubicBezTo>
                <a:cubicBezTo>
                  <a:pt x="41197" y="72545"/>
                  <a:pt x="54133" y="67486"/>
                  <a:pt x="62584" y="61855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357701">
            <a:off x="8193463" y="-652625"/>
            <a:ext cx="1393517" cy="221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120817">
            <a:off x="-240917" y="3938111"/>
            <a:ext cx="1109711" cy="160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4"/>
          <p:cNvPicPr preferRelativeResize="0"/>
          <p:nvPr/>
        </p:nvPicPr>
        <p:blipFill rotWithShape="1">
          <a:blip r:embed="rId5">
            <a:alphaModFix/>
          </a:blip>
          <a:srcRect b="33629" l="0" r="0" t="0"/>
          <a:stretch/>
        </p:blipFill>
        <p:spPr>
          <a:xfrm flipH="1" rot="10800000">
            <a:off x="264588" y="3"/>
            <a:ext cx="897276" cy="110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6675" y="4365746"/>
            <a:ext cx="564050" cy="87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905829">
            <a:off x="8638949" y="3504069"/>
            <a:ext cx="897276" cy="171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5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5"/>
          <p:cNvSpPr txBox="1"/>
          <p:nvPr>
            <p:ph type="title"/>
          </p:nvPr>
        </p:nvSpPr>
        <p:spPr>
          <a:xfrm>
            <a:off x="720000" y="539500"/>
            <a:ext cx="7704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" type="subTitle"/>
          </p:nvPr>
        </p:nvSpPr>
        <p:spPr>
          <a:xfrm>
            <a:off x="4674879" y="1573100"/>
            <a:ext cx="3530700" cy="25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2" type="subTitle"/>
          </p:nvPr>
        </p:nvSpPr>
        <p:spPr>
          <a:xfrm>
            <a:off x="938425" y="1573100"/>
            <a:ext cx="3530700" cy="25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/>
          <p:nvPr/>
        </p:nvSpPr>
        <p:spPr>
          <a:xfrm>
            <a:off x="-325200" y="-794500"/>
            <a:ext cx="1641625" cy="2668000"/>
          </a:xfrm>
          <a:custGeom>
            <a:rect b="b" l="l" r="r" t="t"/>
            <a:pathLst>
              <a:path extrusionOk="0" h="106720" w="65665">
                <a:moveTo>
                  <a:pt x="50440" y="0"/>
                </a:moveTo>
                <a:cubicBezTo>
                  <a:pt x="55573" y="0"/>
                  <a:pt x="59437" y="6280"/>
                  <a:pt x="61059" y="11150"/>
                </a:cubicBezTo>
                <a:cubicBezTo>
                  <a:pt x="63819" y="19439"/>
                  <a:pt x="67686" y="29136"/>
                  <a:pt x="64244" y="37166"/>
                </a:cubicBezTo>
                <a:cubicBezTo>
                  <a:pt x="61827" y="42803"/>
                  <a:pt x="56987" y="47696"/>
                  <a:pt x="51502" y="50440"/>
                </a:cubicBezTo>
                <a:cubicBezTo>
                  <a:pt x="47726" y="52329"/>
                  <a:pt x="42771" y="53566"/>
                  <a:pt x="40883" y="57342"/>
                </a:cubicBezTo>
                <a:cubicBezTo>
                  <a:pt x="36366" y="66376"/>
                  <a:pt x="38790" y="77696"/>
                  <a:pt x="35042" y="87075"/>
                </a:cubicBezTo>
                <a:cubicBezTo>
                  <a:pt x="30073" y="99510"/>
                  <a:pt x="13391" y="106720"/>
                  <a:pt x="0" y="10672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5"/>
          <p:cNvSpPr/>
          <p:nvPr/>
        </p:nvSpPr>
        <p:spPr>
          <a:xfrm>
            <a:off x="6806540" y="2468875"/>
            <a:ext cx="2962800" cy="3212200"/>
          </a:xfrm>
          <a:custGeom>
            <a:rect b="b" l="l" r="r" t="t"/>
            <a:pathLst>
              <a:path extrusionOk="0" h="128488" w="118512">
                <a:moveTo>
                  <a:pt x="1704" y="128488"/>
                </a:moveTo>
                <a:cubicBezTo>
                  <a:pt x="-1057" y="117443"/>
                  <a:pt x="-1157" y="100894"/>
                  <a:pt x="8607" y="95039"/>
                </a:cubicBezTo>
                <a:cubicBezTo>
                  <a:pt x="15781" y="90737"/>
                  <a:pt x="25238" y="93216"/>
                  <a:pt x="33561" y="92384"/>
                </a:cubicBezTo>
                <a:cubicBezTo>
                  <a:pt x="41595" y="91580"/>
                  <a:pt x="50853" y="88484"/>
                  <a:pt x="55330" y="81765"/>
                </a:cubicBezTo>
                <a:cubicBezTo>
                  <a:pt x="59984" y="74781"/>
                  <a:pt x="60704" y="65488"/>
                  <a:pt x="65948" y="58935"/>
                </a:cubicBezTo>
                <a:cubicBezTo>
                  <a:pt x="70171" y="53659"/>
                  <a:pt x="77622" y="50811"/>
                  <a:pt x="80284" y="44599"/>
                </a:cubicBezTo>
                <a:cubicBezTo>
                  <a:pt x="84980" y="33642"/>
                  <a:pt x="83585" y="19591"/>
                  <a:pt x="91434" y="10619"/>
                </a:cubicBezTo>
                <a:cubicBezTo>
                  <a:pt x="97817" y="3322"/>
                  <a:pt x="108817" y="0"/>
                  <a:pt x="118512" y="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8839" y="3913826"/>
            <a:ext cx="1278926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00" y="385137"/>
            <a:ext cx="1050901" cy="8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647950">
            <a:off x="8518946" y="2786982"/>
            <a:ext cx="924185" cy="146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867889">
            <a:off x="-265701" y="1316404"/>
            <a:ext cx="856955" cy="146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799991">
            <a:off x="-274664" y="4064770"/>
            <a:ext cx="1050826" cy="166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8999998">
            <a:off x="8512332" y="-467696"/>
            <a:ext cx="843730" cy="13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6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6"/>
          <p:cNvSpPr txBox="1"/>
          <p:nvPr>
            <p:ph type="title"/>
          </p:nvPr>
        </p:nvSpPr>
        <p:spPr>
          <a:xfrm>
            <a:off x="720000" y="539500"/>
            <a:ext cx="7710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" type="subTitle"/>
          </p:nvPr>
        </p:nvSpPr>
        <p:spPr>
          <a:xfrm>
            <a:off x="1075150" y="1898625"/>
            <a:ext cx="38451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3" name="Google Shape;73;p26"/>
          <p:cNvSpPr/>
          <p:nvPr>
            <p:ph idx="2" type="pic"/>
          </p:nvPr>
        </p:nvSpPr>
        <p:spPr>
          <a:xfrm>
            <a:off x="5011538" y="1423575"/>
            <a:ext cx="2919300" cy="2919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6"/>
          <p:cNvSpPr/>
          <p:nvPr/>
        </p:nvSpPr>
        <p:spPr>
          <a:xfrm>
            <a:off x="-809675" y="-776500"/>
            <a:ext cx="2397075" cy="2913775"/>
          </a:xfrm>
          <a:custGeom>
            <a:rect b="b" l="l" r="r" t="t"/>
            <a:pathLst>
              <a:path extrusionOk="0" h="116551" w="95883">
                <a:moveTo>
                  <a:pt x="88667" y="0"/>
                </a:moveTo>
                <a:cubicBezTo>
                  <a:pt x="94248" y="1860"/>
                  <a:pt x="94207" y="10635"/>
                  <a:pt x="95039" y="16459"/>
                </a:cubicBezTo>
                <a:cubicBezTo>
                  <a:pt x="95896" y="22457"/>
                  <a:pt x="96701" y="29781"/>
                  <a:pt x="92915" y="34511"/>
                </a:cubicBezTo>
                <a:cubicBezTo>
                  <a:pt x="85983" y="43172"/>
                  <a:pt x="71461" y="43865"/>
                  <a:pt x="65306" y="53094"/>
                </a:cubicBezTo>
                <a:cubicBezTo>
                  <a:pt x="60600" y="60151"/>
                  <a:pt x="60148" y="69554"/>
                  <a:pt x="55218" y="76456"/>
                </a:cubicBezTo>
                <a:cubicBezTo>
                  <a:pt x="50566" y="82969"/>
                  <a:pt x="39870" y="83508"/>
                  <a:pt x="35573" y="90260"/>
                </a:cubicBezTo>
                <a:cubicBezTo>
                  <a:pt x="30244" y="98633"/>
                  <a:pt x="29469" y="112260"/>
                  <a:pt x="20176" y="115746"/>
                </a:cubicBezTo>
                <a:cubicBezTo>
                  <a:pt x="13705" y="118173"/>
                  <a:pt x="6182" y="114058"/>
                  <a:pt x="0" y="110967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6"/>
          <p:cNvSpPr/>
          <p:nvPr/>
        </p:nvSpPr>
        <p:spPr>
          <a:xfrm>
            <a:off x="3842675" y="4148832"/>
            <a:ext cx="6384575" cy="1479150"/>
          </a:xfrm>
          <a:custGeom>
            <a:rect b="b" l="l" r="r" t="t"/>
            <a:pathLst>
              <a:path extrusionOk="0" h="59166" w="255383">
                <a:moveTo>
                  <a:pt x="0" y="59166"/>
                </a:moveTo>
                <a:cubicBezTo>
                  <a:pt x="6182" y="48862"/>
                  <a:pt x="13223" y="35754"/>
                  <a:pt x="24954" y="33149"/>
                </a:cubicBezTo>
                <a:cubicBezTo>
                  <a:pt x="43979" y="28924"/>
                  <a:pt x="63967" y="37743"/>
                  <a:pt x="83358" y="35804"/>
                </a:cubicBezTo>
                <a:cubicBezTo>
                  <a:pt x="103363" y="33803"/>
                  <a:pt x="121516" y="22757"/>
                  <a:pt x="141231" y="18814"/>
                </a:cubicBezTo>
                <a:cubicBezTo>
                  <a:pt x="154320" y="16196"/>
                  <a:pt x="167884" y="20867"/>
                  <a:pt x="181051" y="23062"/>
                </a:cubicBezTo>
                <a:cubicBezTo>
                  <a:pt x="190518" y="24640"/>
                  <a:pt x="200812" y="18700"/>
                  <a:pt x="207598" y="11912"/>
                </a:cubicBezTo>
                <a:cubicBezTo>
                  <a:pt x="210606" y="8903"/>
                  <a:pt x="212640" y="4380"/>
                  <a:pt x="216624" y="2886"/>
                </a:cubicBezTo>
                <a:cubicBezTo>
                  <a:pt x="224621" y="-114"/>
                  <a:pt x="233569" y="231"/>
                  <a:pt x="242110" y="231"/>
                </a:cubicBezTo>
                <a:cubicBezTo>
                  <a:pt x="246548" y="231"/>
                  <a:pt x="251413" y="-692"/>
                  <a:pt x="255383" y="1293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52" y="391467"/>
            <a:ext cx="985698" cy="93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5428" y="4148825"/>
            <a:ext cx="530700" cy="10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2075" y="4604000"/>
            <a:ext cx="1243925" cy="5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0375" y="4034488"/>
            <a:ext cx="985699" cy="170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8100000">
            <a:off x="8323753" y="-669636"/>
            <a:ext cx="1070618" cy="18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7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7"/>
          <p:cNvSpPr txBox="1"/>
          <p:nvPr>
            <p:ph type="title"/>
          </p:nvPr>
        </p:nvSpPr>
        <p:spPr>
          <a:xfrm>
            <a:off x="720000" y="539500"/>
            <a:ext cx="7704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" type="subTitle"/>
          </p:nvPr>
        </p:nvSpPr>
        <p:spPr>
          <a:xfrm>
            <a:off x="935025" y="2070547"/>
            <a:ext cx="2085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2" type="subTitle"/>
          </p:nvPr>
        </p:nvSpPr>
        <p:spPr>
          <a:xfrm>
            <a:off x="3529050" y="2070547"/>
            <a:ext cx="2085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3" type="subTitle"/>
          </p:nvPr>
        </p:nvSpPr>
        <p:spPr>
          <a:xfrm>
            <a:off x="935025" y="3503950"/>
            <a:ext cx="2085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4" type="subTitle"/>
          </p:nvPr>
        </p:nvSpPr>
        <p:spPr>
          <a:xfrm>
            <a:off x="3529050" y="3503950"/>
            <a:ext cx="2085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5" type="subTitle"/>
          </p:nvPr>
        </p:nvSpPr>
        <p:spPr>
          <a:xfrm>
            <a:off x="6123074" y="2070547"/>
            <a:ext cx="2085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7"/>
          <p:cNvSpPr txBox="1"/>
          <p:nvPr>
            <p:ph idx="6" type="subTitle"/>
          </p:nvPr>
        </p:nvSpPr>
        <p:spPr>
          <a:xfrm>
            <a:off x="6123074" y="3503950"/>
            <a:ext cx="2085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7" type="subTitle"/>
          </p:nvPr>
        </p:nvSpPr>
        <p:spPr>
          <a:xfrm>
            <a:off x="939121" y="1863175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27"/>
          <p:cNvSpPr txBox="1"/>
          <p:nvPr>
            <p:ph idx="8" type="subTitle"/>
          </p:nvPr>
        </p:nvSpPr>
        <p:spPr>
          <a:xfrm>
            <a:off x="3533145" y="1863175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idx="9" type="subTitle"/>
          </p:nvPr>
        </p:nvSpPr>
        <p:spPr>
          <a:xfrm>
            <a:off x="6127168" y="1863175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27"/>
          <p:cNvSpPr txBox="1"/>
          <p:nvPr>
            <p:ph idx="13" type="subTitle"/>
          </p:nvPr>
        </p:nvSpPr>
        <p:spPr>
          <a:xfrm>
            <a:off x="939121" y="3295427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4" type="subTitle"/>
          </p:nvPr>
        </p:nvSpPr>
        <p:spPr>
          <a:xfrm>
            <a:off x="3533145" y="3295427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5" type="subTitle"/>
          </p:nvPr>
        </p:nvSpPr>
        <p:spPr>
          <a:xfrm>
            <a:off x="6127168" y="3295427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27"/>
          <p:cNvSpPr/>
          <p:nvPr/>
        </p:nvSpPr>
        <p:spPr>
          <a:xfrm>
            <a:off x="-588800" y="2429235"/>
            <a:ext cx="1480550" cy="3245225"/>
          </a:xfrm>
          <a:custGeom>
            <a:rect b="b" l="l" r="r" t="t"/>
            <a:pathLst>
              <a:path extrusionOk="0" h="129809" w="59222">
                <a:moveTo>
                  <a:pt x="54687" y="129809"/>
                </a:moveTo>
                <a:cubicBezTo>
                  <a:pt x="63678" y="120818"/>
                  <a:pt x="57838" y="101103"/>
                  <a:pt x="48847" y="92112"/>
                </a:cubicBezTo>
                <a:cubicBezTo>
                  <a:pt x="42964" y="86229"/>
                  <a:pt x="34818" y="80674"/>
                  <a:pt x="33450" y="72467"/>
                </a:cubicBezTo>
                <a:cubicBezTo>
                  <a:pt x="30829" y="56740"/>
                  <a:pt x="38694" y="40318"/>
                  <a:pt x="35573" y="24682"/>
                </a:cubicBezTo>
                <a:cubicBezTo>
                  <a:pt x="33487" y="14233"/>
                  <a:pt x="24581" y="3717"/>
                  <a:pt x="14336" y="790"/>
                </a:cubicBezTo>
                <a:cubicBezTo>
                  <a:pt x="9738" y="-524"/>
                  <a:pt x="4782" y="259"/>
                  <a:pt x="0" y="259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27"/>
          <p:cNvGrpSpPr/>
          <p:nvPr/>
        </p:nvGrpSpPr>
        <p:grpSpPr>
          <a:xfrm>
            <a:off x="172250" y="3615508"/>
            <a:ext cx="762775" cy="1232492"/>
            <a:chOff x="255425" y="3615508"/>
            <a:chExt cx="762775" cy="1232492"/>
          </a:xfrm>
        </p:grpSpPr>
        <p:pic>
          <p:nvPicPr>
            <p:cNvPr id="98" name="Google Shape;9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5425" y="3615508"/>
              <a:ext cx="491385" cy="912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677" y="4211920"/>
              <a:ext cx="721523" cy="636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" name="Google Shape;10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04">
            <a:off x="-217254" y="-305159"/>
            <a:ext cx="866430" cy="137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799996">
            <a:off x="8337296" y="4221216"/>
            <a:ext cx="866430" cy="137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823321">
            <a:off x="-255562" y="2216956"/>
            <a:ext cx="723001" cy="1486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/>
          <p:nvPr/>
        </p:nvSpPr>
        <p:spPr>
          <a:xfrm flipH="1" rot="8769538">
            <a:off x="8328166" y="-968743"/>
            <a:ext cx="1076218" cy="4327248"/>
          </a:xfrm>
          <a:custGeom>
            <a:rect b="b" l="l" r="r" t="t"/>
            <a:pathLst>
              <a:path extrusionOk="0" h="173087" w="43048">
                <a:moveTo>
                  <a:pt x="11192" y="0"/>
                </a:moveTo>
                <a:cubicBezTo>
                  <a:pt x="9072" y="5299"/>
                  <a:pt x="3816" y="9269"/>
                  <a:pt x="2697" y="14866"/>
                </a:cubicBezTo>
                <a:cubicBezTo>
                  <a:pt x="714" y="24782"/>
                  <a:pt x="-857" y="35119"/>
                  <a:pt x="573" y="45130"/>
                </a:cubicBezTo>
                <a:cubicBezTo>
                  <a:pt x="2781" y="60589"/>
                  <a:pt x="19156" y="72520"/>
                  <a:pt x="19156" y="88136"/>
                </a:cubicBezTo>
                <a:cubicBezTo>
                  <a:pt x="19156" y="104453"/>
                  <a:pt x="13287" y="120888"/>
                  <a:pt x="15970" y="136983"/>
                </a:cubicBezTo>
                <a:cubicBezTo>
                  <a:pt x="17927" y="148719"/>
                  <a:pt x="24505" y="160636"/>
                  <a:pt x="34022" y="167777"/>
                </a:cubicBezTo>
                <a:cubicBezTo>
                  <a:pt x="36814" y="169872"/>
                  <a:pt x="39557" y="173087"/>
                  <a:pt x="43048" y="173087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9352" y="838005"/>
            <a:ext cx="744501" cy="1025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>
            <p:ph type="title"/>
          </p:nvPr>
        </p:nvSpPr>
        <p:spPr>
          <a:xfrm>
            <a:off x="720000" y="539500"/>
            <a:ext cx="77040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4705449" y="2837124"/>
            <a:ext cx="27441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2" type="subTitle"/>
          </p:nvPr>
        </p:nvSpPr>
        <p:spPr>
          <a:xfrm>
            <a:off x="1694450" y="2837124"/>
            <a:ext cx="27441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3" type="subTitle"/>
          </p:nvPr>
        </p:nvSpPr>
        <p:spPr>
          <a:xfrm>
            <a:off x="1694450" y="2349500"/>
            <a:ext cx="2744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4" type="subTitle"/>
          </p:nvPr>
        </p:nvSpPr>
        <p:spPr>
          <a:xfrm>
            <a:off x="4705453" y="2349500"/>
            <a:ext cx="2744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28"/>
          <p:cNvSpPr/>
          <p:nvPr/>
        </p:nvSpPr>
        <p:spPr>
          <a:xfrm rot="-558357">
            <a:off x="-607517" y="2106186"/>
            <a:ext cx="2641496" cy="4194260"/>
          </a:xfrm>
          <a:custGeom>
            <a:rect b="b" l="l" r="r" t="t"/>
            <a:pathLst>
              <a:path extrusionOk="0" h="167777" w="105664">
                <a:moveTo>
                  <a:pt x="0" y="0"/>
                </a:moveTo>
                <a:cubicBezTo>
                  <a:pt x="11722" y="2343"/>
                  <a:pt x="24735" y="6214"/>
                  <a:pt x="32387" y="15397"/>
                </a:cubicBezTo>
                <a:cubicBezTo>
                  <a:pt x="41430" y="26248"/>
                  <a:pt x="37972" y="43297"/>
                  <a:pt x="43537" y="56279"/>
                </a:cubicBezTo>
                <a:cubicBezTo>
                  <a:pt x="46761" y="63799"/>
                  <a:pt x="54876" y="68289"/>
                  <a:pt x="58934" y="75393"/>
                </a:cubicBezTo>
                <a:cubicBezTo>
                  <a:pt x="63131" y="82739"/>
                  <a:pt x="62697" y="91961"/>
                  <a:pt x="65837" y="99817"/>
                </a:cubicBezTo>
                <a:cubicBezTo>
                  <a:pt x="71688" y="114459"/>
                  <a:pt x="90539" y="120146"/>
                  <a:pt x="99286" y="133266"/>
                </a:cubicBezTo>
                <a:cubicBezTo>
                  <a:pt x="105775" y="142999"/>
                  <a:pt x="105657" y="156079"/>
                  <a:pt x="105657" y="167777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6" y="2837125"/>
            <a:ext cx="682403" cy="1824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7450" y="4065625"/>
            <a:ext cx="495825" cy="65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8"/>
          <p:cNvSpPr/>
          <p:nvPr/>
        </p:nvSpPr>
        <p:spPr>
          <a:xfrm>
            <a:off x="6844563" y="1820875"/>
            <a:ext cx="3331675" cy="4393525"/>
          </a:xfrm>
          <a:custGeom>
            <a:rect b="b" l="l" r="r" t="t"/>
            <a:pathLst>
              <a:path extrusionOk="0" h="175741" w="133267">
                <a:moveTo>
                  <a:pt x="133267" y="0"/>
                </a:moveTo>
                <a:cubicBezTo>
                  <a:pt x="118611" y="1047"/>
                  <a:pt x="104224" y="4486"/>
                  <a:pt x="89730" y="6902"/>
                </a:cubicBezTo>
                <a:cubicBezTo>
                  <a:pt x="80963" y="8363"/>
                  <a:pt x="70772" y="13867"/>
                  <a:pt x="67961" y="22299"/>
                </a:cubicBezTo>
                <a:cubicBezTo>
                  <a:pt x="66113" y="27842"/>
                  <a:pt x="65260" y="34395"/>
                  <a:pt x="67430" y="39820"/>
                </a:cubicBezTo>
                <a:cubicBezTo>
                  <a:pt x="70664" y="47904"/>
                  <a:pt x="77404" y="54645"/>
                  <a:pt x="79111" y="63182"/>
                </a:cubicBezTo>
                <a:cubicBezTo>
                  <a:pt x="80120" y="68227"/>
                  <a:pt x="81687" y="74941"/>
                  <a:pt x="78049" y="78579"/>
                </a:cubicBezTo>
                <a:cubicBezTo>
                  <a:pt x="73712" y="82916"/>
                  <a:pt x="67931" y="86063"/>
                  <a:pt x="64775" y="91322"/>
                </a:cubicBezTo>
                <a:cubicBezTo>
                  <a:pt x="60004" y="99273"/>
                  <a:pt x="63967" y="110982"/>
                  <a:pt x="58404" y="118400"/>
                </a:cubicBezTo>
                <a:cubicBezTo>
                  <a:pt x="50037" y="129556"/>
                  <a:pt x="31332" y="127023"/>
                  <a:pt x="20176" y="135390"/>
                </a:cubicBezTo>
                <a:cubicBezTo>
                  <a:pt x="8146" y="144413"/>
                  <a:pt x="4758" y="161476"/>
                  <a:pt x="0" y="175741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989" y="3631218"/>
            <a:ext cx="1225939" cy="137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6475" y="909749"/>
            <a:ext cx="417180" cy="4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1336" y="3945175"/>
            <a:ext cx="785136" cy="101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671464">
            <a:off x="8688598" y="3053497"/>
            <a:ext cx="564046" cy="163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799996">
            <a:off x="-595369" y="527249"/>
            <a:ext cx="1052558" cy="167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2892570">
            <a:off x="8478046" y="1666042"/>
            <a:ext cx="888184" cy="1410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9"/>
          <p:cNvSpPr txBox="1"/>
          <p:nvPr>
            <p:ph type="title"/>
          </p:nvPr>
        </p:nvSpPr>
        <p:spPr>
          <a:xfrm>
            <a:off x="720000" y="539500"/>
            <a:ext cx="77040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1" type="subTitle"/>
          </p:nvPr>
        </p:nvSpPr>
        <p:spPr>
          <a:xfrm>
            <a:off x="2517588" y="2049175"/>
            <a:ext cx="1978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2" type="subTitle"/>
          </p:nvPr>
        </p:nvSpPr>
        <p:spPr>
          <a:xfrm>
            <a:off x="5534389" y="2049175"/>
            <a:ext cx="1978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3" type="subTitle"/>
          </p:nvPr>
        </p:nvSpPr>
        <p:spPr>
          <a:xfrm>
            <a:off x="2517588" y="3502363"/>
            <a:ext cx="1978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4" type="subTitle"/>
          </p:nvPr>
        </p:nvSpPr>
        <p:spPr>
          <a:xfrm>
            <a:off x="5534389" y="3502363"/>
            <a:ext cx="1978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5" type="subTitle"/>
          </p:nvPr>
        </p:nvSpPr>
        <p:spPr>
          <a:xfrm>
            <a:off x="2517588" y="1765575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6" type="subTitle"/>
          </p:nvPr>
        </p:nvSpPr>
        <p:spPr>
          <a:xfrm>
            <a:off x="2517588" y="321883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29"/>
          <p:cNvSpPr txBox="1"/>
          <p:nvPr>
            <p:ph idx="7" type="subTitle"/>
          </p:nvPr>
        </p:nvSpPr>
        <p:spPr>
          <a:xfrm>
            <a:off x="5534388" y="1765575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8" type="subTitle"/>
          </p:nvPr>
        </p:nvSpPr>
        <p:spPr>
          <a:xfrm>
            <a:off x="5534388" y="321883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29"/>
          <p:cNvSpPr/>
          <p:nvPr/>
        </p:nvSpPr>
        <p:spPr>
          <a:xfrm rot="1216463">
            <a:off x="-859353" y="1816885"/>
            <a:ext cx="1868812" cy="3450963"/>
          </a:xfrm>
          <a:custGeom>
            <a:rect b="b" l="l" r="r" t="t"/>
            <a:pathLst>
              <a:path extrusionOk="0" h="138045" w="74756">
                <a:moveTo>
                  <a:pt x="64244" y="138045"/>
                </a:moveTo>
                <a:cubicBezTo>
                  <a:pt x="67166" y="123437"/>
                  <a:pt x="76782" y="109202"/>
                  <a:pt x="74332" y="94508"/>
                </a:cubicBezTo>
                <a:cubicBezTo>
                  <a:pt x="72259" y="82075"/>
                  <a:pt x="59883" y="73687"/>
                  <a:pt x="50971" y="64775"/>
                </a:cubicBezTo>
                <a:cubicBezTo>
                  <a:pt x="47686" y="61490"/>
                  <a:pt x="42742" y="59733"/>
                  <a:pt x="40352" y="55749"/>
                </a:cubicBezTo>
                <a:cubicBezTo>
                  <a:pt x="34618" y="46193"/>
                  <a:pt x="37215" y="33642"/>
                  <a:pt x="34512" y="22831"/>
                </a:cubicBezTo>
                <a:cubicBezTo>
                  <a:pt x="31166" y="9450"/>
                  <a:pt x="13793" y="0"/>
                  <a:pt x="0" y="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9" y="3633425"/>
            <a:ext cx="933824" cy="9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/>
          <p:nvPr/>
        </p:nvSpPr>
        <p:spPr>
          <a:xfrm rot="-1098379">
            <a:off x="8516937" y="-517685"/>
            <a:ext cx="1437289" cy="4221040"/>
          </a:xfrm>
          <a:custGeom>
            <a:rect b="b" l="l" r="r" t="t"/>
            <a:pathLst>
              <a:path extrusionOk="0" h="168840" w="57491">
                <a:moveTo>
                  <a:pt x="51651" y="0"/>
                </a:moveTo>
                <a:cubicBezTo>
                  <a:pt x="37615" y="0"/>
                  <a:pt x="20116" y="4424"/>
                  <a:pt x="12892" y="16459"/>
                </a:cubicBezTo>
                <a:cubicBezTo>
                  <a:pt x="10236" y="20883"/>
                  <a:pt x="11299" y="26697"/>
                  <a:pt x="11299" y="31857"/>
                </a:cubicBezTo>
                <a:cubicBezTo>
                  <a:pt x="11299" y="42654"/>
                  <a:pt x="12543" y="53594"/>
                  <a:pt x="10768" y="64244"/>
                </a:cubicBezTo>
                <a:cubicBezTo>
                  <a:pt x="9487" y="71927"/>
                  <a:pt x="4413" y="78523"/>
                  <a:pt x="2273" y="86013"/>
                </a:cubicBezTo>
                <a:cubicBezTo>
                  <a:pt x="-160" y="94528"/>
                  <a:pt x="-526" y="103876"/>
                  <a:pt x="1211" y="112560"/>
                </a:cubicBezTo>
                <a:cubicBezTo>
                  <a:pt x="4099" y="127002"/>
                  <a:pt x="13605" y="140523"/>
                  <a:pt x="25104" y="149726"/>
                </a:cubicBezTo>
                <a:cubicBezTo>
                  <a:pt x="34891" y="157559"/>
                  <a:pt x="47061" y="161887"/>
                  <a:pt x="57491" y="168840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6050" y="1194875"/>
            <a:ext cx="1157938" cy="97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475798">
            <a:off x="8464900" y="4087975"/>
            <a:ext cx="778652" cy="144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324202">
            <a:off x="-122975" y="-400000"/>
            <a:ext cx="778652" cy="144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460452">
            <a:off x="-254086" y="1686992"/>
            <a:ext cx="658271" cy="138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-4068940">
            <a:off x="8838904" y="2014165"/>
            <a:ext cx="623967" cy="104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713225" y="539500"/>
            <a:ext cx="77175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ncho"/>
              <a:buNone/>
              <a:defRPr b="0" i="0" sz="4500" u="none" cap="none" strike="noStrike">
                <a:solidFill>
                  <a:schemeClr val="dk1"/>
                </a:solidFill>
                <a:latin typeface="Rancho"/>
                <a:ea typeface="Rancho"/>
                <a:cs typeface="Rancho"/>
                <a:sym typeface="Ranch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ruculenta"/>
              <a:buNone/>
              <a:defRPr b="1" i="0" sz="3900" u="none" cap="none" strike="noStrike">
                <a:solidFill>
                  <a:schemeClr val="dk1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ruculenta"/>
              <a:buNone/>
              <a:defRPr b="1" i="0" sz="3900" u="none" cap="none" strike="noStrike">
                <a:solidFill>
                  <a:schemeClr val="dk1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ruculenta"/>
              <a:buNone/>
              <a:defRPr b="1" i="0" sz="3900" u="none" cap="none" strike="noStrike">
                <a:solidFill>
                  <a:schemeClr val="dk1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ruculenta"/>
              <a:buNone/>
              <a:defRPr b="1" i="0" sz="3900" u="none" cap="none" strike="noStrike">
                <a:solidFill>
                  <a:schemeClr val="dk1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ruculenta"/>
              <a:buNone/>
              <a:defRPr b="1" i="0" sz="3900" u="none" cap="none" strike="noStrike">
                <a:solidFill>
                  <a:schemeClr val="dk1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ruculenta"/>
              <a:buNone/>
              <a:defRPr b="1" i="0" sz="3900" u="none" cap="none" strike="noStrike">
                <a:solidFill>
                  <a:schemeClr val="dk1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ruculenta"/>
              <a:buNone/>
              <a:defRPr b="1" i="0" sz="3900" u="none" cap="none" strike="noStrike">
                <a:solidFill>
                  <a:schemeClr val="dk1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ruculenta"/>
              <a:buNone/>
              <a:defRPr b="1" i="0" sz="3900" u="none" cap="none" strike="noStrike">
                <a:solidFill>
                  <a:schemeClr val="dk1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713225" y="1487425"/>
            <a:ext cx="7717500" cy="29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Char char="●"/>
              <a:defRPr b="0" i="0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Char char="○"/>
              <a:defRPr b="0" i="0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Char char="■"/>
              <a:defRPr b="0" i="0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Char char="●"/>
              <a:defRPr b="0" i="0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Char char="○"/>
              <a:defRPr b="0" i="0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Char char="■"/>
              <a:defRPr b="0" i="0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Char char="●"/>
              <a:defRPr b="0" i="0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Char char="○"/>
              <a:defRPr b="0" i="0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Char char="■"/>
              <a:defRPr b="0" i="0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Relationship Id="rId4" Type="http://schemas.openxmlformats.org/officeDocument/2006/relationships/image" Target="../media/image8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2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1.jpg"/><Relationship Id="rId4" Type="http://schemas.openxmlformats.org/officeDocument/2006/relationships/image" Target="../media/image5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Relationship Id="rId4" Type="http://schemas.openxmlformats.org/officeDocument/2006/relationships/image" Target="../media/image9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png"/><Relationship Id="rId4" Type="http://schemas.openxmlformats.org/officeDocument/2006/relationships/image" Target="../media/image9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3.png"/><Relationship Id="rId4" Type="http://schemas.openxmlformats.org/officeDocument/2006/relationships/image" Target="../media/image9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8.jpg"/><Relationship Id="rId4" Type="http://schemas.openxmlformats.org/officeDocument/2006/relationships/image" Target="../media/image5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4.jpg"/><Relationship Id="rId4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2.png"/><Relationship Id="rId4" Type="http://schemas.openxmlformats.org/officeDocument/2006/relationships/image" Target="../media/image9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80.png"/><Relationship Id="rId7" Type="http://schemas.openxmlformats.org/officeDocument/2006/relationships/image" Target="../media/image79.png"/><Relationship Id="rId8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idx="1" type="subTitle"/>
          </p:nvPr>
        </p:nvSpPr>
        <p:spPr>
          <a:xfrm>
            <a:off x="2232950" y="1871725"/>
            <a:ext cx="4891500" cy="211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Made by team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Group member: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Hữu Dũng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Trần Thành Đạt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Đinh Doanh Việt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Trần văn Tiến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Bùi Mạnh Hùng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39" name="Google Shape;23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453" y="2977049"/>
            <a:ext cx="349277" cy="3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48901" y="1307937"/>
            <a:ext cx="483135" cy="47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8888" y="3984625"/>
            <a:ext cx="1423594" cy="11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0266" y="3902425"/>
            <a:ext cx="1262621" cy="1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"/>
          <p:cNvPicPr preferRelativeResize="0"/>
          <p:nvPr/>
        </p:nvPicPr>
        <p:blipFill rotWithShape="1">
          <a:blip r:embed="rId7">
            <a:alphaModFix/>
          </a:blip>
          <a:srcRect b="38065" l="0" r="0" t="0"/>
          <a:stretch/>
        </p:blipFill>
        <p:spPr>
          <a:xfrm>
            <a:off x="3994375" y="4109926"/>
            <a:ext cx="1155224" cy="10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"/>
          <p:cNvSpPr txBox="1"/>
          <p:nvPr>
            <p:ph type="ctrTitle"/>
          </p:nvPr>
        </p:nvSpPr>
        <p:spPr>
          <a:xfrm>
            <a:off x="-230400" y="164325"/>
            <a:ext cx="9374400" cy="18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PlantNest </a:t>
            </a:r>
            <a:br>
              <a:rPr lang="en"/>
            </a:br>
            <a:r>
              <a:rPr lang="en" sz="5400"/>
              <a:t>A perfect website for garden lovers</a:t>
            </a: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 txBox="1"/>
          <p:nvPr>
            <p:ph idx="1" type="subTitle"/>
          </p:nvPr>
        </p:nvSpPr>
        <p:spPr>
          <a:xfrm>
            <a:off x="850775" y="1910250"/>
            <a:ext cx="2225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User sign up / sign in and buy some products</a:t>
            </a:r>
            <a:endParaRPr/>
          </a:p>
        </p:txBody>
      </p:sp>
      <p:sp>
        <p:nvSpPr>
          <p:cNvPr id="364" name="Google Shape;364;p14"/>
          <p:cNvSpPr txBox="1"/>
          <p:nvPr>
            <p:ph idx="2" type="subTitle"/>
          </p:nvPr>
        </p:nvSpPr>
        <p:spPr>
          <a:xfrm>
            <a:off x="850775" y="1531275"/>
            <a:ext cx="2225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Begin</a:t>
            </a:r>
            <a:endParaRPr/>
          </a:p>
        </p:txBody>
      </p:sp>
      <p:sp>
        <p:nvSpPr>
          <p:cNvPr id="365" name="Google Shape;365;p14"/>
          <p:cNvSpPr txBox="1"/>
          <p:nvPr>
            <p:ph idx="4" type="subTitle"/>
          </p:nvPr>
        </p:nvSpPr>
        <p:spPr>
          <a:xfrm>
            <a:off x="3285606" y="1910250"/>
            <a:ext cx="2484496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System will check products availble ,confirm check out and send it to admin</a:t>
            </a:r>
            <a:endParaRPr/>
          </a:p>
        </p:txBody>
      </p:sp>
      <p:sp>
        <p:nvSpPr>
          <p:cNvPr id="366" name="Google Shape;366;p14"/>
          <p:cNvSpPr txBox="1"/>
          <p:nvPr>
            <p:ph idx="5" type="subTitle"/>
          </p:nvPr>
        </p:nvSpPr>
        <p:spPr>
          <a:xfrm>
            <a:off x="3459104" y="1531275"/>
            <a:ext cx="2225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Middle</a:t>
            </a:r>
            <a:endParaRPr/>
          </a:p>
        </p:txBody>
      </p:sp>
      <p:sp>
        <p:nvSpPr>
          <p:cNvPr id="367" name="Google Shape;367;p14"/>
          <p:cNvSpPr txBox="1"/>
          <p:nvPr>
            <p:ph idx="7" type="subTitle"/>
          </p:nvPr>
        </p:nvSpPr>
        <p:spPr>
          <a:xfrm>
            <a:off x="6067434" y="1910250"/>
            <a:ext cx="2356516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Admin receive notification and will provide products to users</a:t>
            </a:r>
            <a:endParaRPr/>
          </a:p>
        </p:txBody>
      </p:sp>
      <p:sp>
        <p:nvSpPr>
          <p:cNvPr id="368" name="Google Shape;368;p14"/>
          <p:cNvSpPr txBox="1"/>
          <p:nvPr>
            <p:ph idx="8" type="subTitle"/>
          </p:nvPr>
        </p:nvSpPr>
        <p:spPr>
          <a:xfrm>
            <a:off x="6067434" y="1531275"/>
            <a:ext cx="2225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1429196" y="2853862"/>
            <a:ext cx="1069073" cy="1069073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4"/>
          <p:cNvSpPr/>
          <p:nvPr/>
        </p:nvSpPr>
        <p:spPr>
          <a:xfrm flipH="1">
            <a:off x="1423301" y="2847967"/>
            <a:ext cx="1080649" cy="1080649"/>
          </a:xfrm>
          <a:prstGeom prst="blockArc">
            <a:avLst>
              <a:gd fmla="val 10798115" name="adj1"/>
              <a:gd fmla="val 16256715" name="adj2"/>
              <a:gd fmla="val 12710" name="adj3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4037525" y="2853862"/>
            <a:ext cx="1069073" cy="1069073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4"/>
          <p:cNvSpPr/>
          <p:nvPr/>
        </p:nvSpPr>
        <p:spPr>
          <a:xfrm flipH="1">
            <a:off x="4031630" y="2847967"/>
            <a:ext cx="1080649" cy="1080649"/>
          </a:xfrm>
          <a:prstGeom prst="blockArc">
            <a:avLst>
              <a:gd fmla="val 5400645" name="adj1"/>
              <a:gd fmla="val 16256715" name="adj2"/>
              <a:gd fmla="val 12710" name="adj3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6645855" y="2853862"/>
            <a:ext cx="1069073" cy="1069073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4"/>
          <p:cNvSpPr/>
          <p:nvPr/>
        </p:nvSpPr>
        <p:spPr>
          <a:xfrm flipH="1">
            <a:off x="6639960" y="2847967"/>
            <a:ext cx="1080649" cy="1080649"/>
          </a:xfrm>
          <a:prstGeom prst="blockArc">
            <a:avLst>
              <a:gd fmla="val 26082" name="adj1"/>
              <a:gd fmla="val 16256715" name="adj2"/>
              <a:gd fmla="val 12710" name="adj3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4"/>
          <p:cNvSpPr txBox="1"/>
          <p:nvPr>
            <p:ph idx="9" type="title"/>
          </p:nvPr>
        </p:nvSpPr>
        <p:spPr>
          <a:xfrm>
            <a:off x="719950" y="539500"/>
            <a:ext cx="77040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Procedure</a:t>
            </a:r>
            <a:endParaRPr/>
          </a:p>
        </p:txBody>
      </p:sp>
      <p:sp>
        <p:nvSpPr>
          <p:cNvPr id="376" name="Google Shape;376;p14"/>
          <p:cNvSpPr txBox="1"/>
          <p:nvPr>
            <p:ph idx="3" type="title"/>
          </p:nvPr>
        </p:nvSpPr>
        <p:spPr>
          <a:xfrm>
            <a:off x="3873104" y="4197200"/>
            <a:ext cx="1397700" cy="40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377" name="Google Shape;377;p14"/>
          <p:cNvSpPr txBox="1"/>
          <p:nvPr>
            <p:ph idx="6" type="title"/>
          </p:nvPr>
        </p:nvSpPr>
        <p:spPr>
          <a:xfrm>
            <a:off x="6481434" y="4197200"/>
            <a:ext cx="1397700" cy="40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378" name="Google Shape;378;p14"/>
          <p:cNvSpPr txBox="1"/>
          <p:nvPr>
            <p:ph type="title"/>
          </p:nvPr>
        </p:nvSpPr>
        <p:spPr>
          <a:xfrm>
            <a:off x="1264175" y="4197200"/>
            <a:ext cx="1398900" cy="40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25%</a:t>
            </a:r>
            <a:endParaRPr/>
          </a:p>
        </p:txBody>
      </p:sp>
      <p:pic>
        <p:nvPicPr>
          <p:cNvPr descr="Enter outline" id="379" name="Google Shape;3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765" y="3141598"/>
            <a:ext cx="583854" cy="583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 outline" id="380" name="Google Shape;3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288" y="3048825"/>
            <a:ext cx="705564" cy="705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 outline" id="381" name="Google Shape;38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6932" y="3048825"/>
            <a:ext cx="710035" cy="7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"/>
          <p:cNvSpPr txBox="1"/>
          <p:nvPr>
            <p:ph type="title"/>
          </p:nvPr>
        </p:nvSpPr>
        <p:spPr>
          <a:xfrm>
            <a:off x="713225" y="539500"/>
            <a:ext cx="7717500" cy="8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Run some demo</a:t>
            </a:r>
            <a:endParaRPr/>
          </a:p>
        </p:txBody>
      </p:sp>
      <p:pic>
        <p:nvPicPr>
          <p:cNvPr id="387" name="Google Shape;3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11" y="671888"/>
            <a:ext cx="551474" cy="5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90d5587b3_0_4"/>
          <p:cNvSpPr txBox="1"/>
          <p:nvPr>
            <p:ph type="title"/>
          </p:nvPr>
        </p:nvSpPr>
        <p:spPr>
          <a:xfrm>
            <a:off x="713225" y="539500"/>
            <a:ext cx="77175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ome page</a:t>
            </a:r>
            <a:endParaRPr/>
          </a:p>
        </p:txBody>
      </p:sp>
      <p:pic>
        <p:nvPicPr>
          <p:cNvPr id="393" name="Google Shape;393;g2490d5587b3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325" y="1595850"/>
            <a:ext cx="57340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90d5587b3_0_10"/>
          <p:cNvSpPr txBox="1"/>
          <p:nvPr>
            <p:ph type="title"/>
          </p:nvPr>
        </p:nvSpPr>
        <p:spPr>
          <a:xfrm>
            <a:off x="713225" y="539500"/>
            <a:ext cx="77175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site</a:t>
            </a:r>
            <a:endParaRPr/>
          </a:p>
        </p:txBody>
      </p:sp>
      <p:pic>
        <p:nvPicPr>
          <p:cNvPr id="399" name="Google Shape;399;g2490d5587b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9800"/>
            <a:ext cx="4534375" cy="21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490d5587b3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150" y="1446450"/>
            <a:ext cx="4152424" cy="2145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490d5587b3_0_22"/>
          <p:cNvSpPr txBox="1"/>
          <p:nvPr>
            <p:ph type="title"/>
          </p:nvPr>
        </p:nvSpPr>
        <p:spPr>
          <a:xfrm>
            <a:off x="713225" y="539500"/>
            <a:ext cx="77175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bout us </a:t>
            </a:r>
            <a:endParaRPr/>
          </a:p>
        </p:txBody>
      </p:sp>
      <p:pic>
        <p:nvPicPr>
          <p:cNvPr id="406" name="Google Shape;406;g2490d5587b3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8325"/>
            <a:ext cx="4761475" cy="21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490d5587b3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525" y="1658325"/>
            <a:ext cx="4761475" cy="21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90d5587b3_0_34"/>
          <p:cNvSpPr txBox="1"/>
          <p:nvPr>
            <p:ph type="title"/>
          </p:nvPr>
        </p:nvSpPr>
        <p:spPr>
          <a:xfrm>
            <a:off x="713250" y="390100"/>
            <a:ext cx="77175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ews </a:t>
            </a:r>
            <a:endParaRPr/>
          </a:p>
        </p:txBody>
      </p:sp>
      <p:pic>
        <p:nvPicPr>
          <p:cNvPr id="413" name="Google Shape;413;g2490d5587b3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125" y="1348825"/>
            <a:ext cx="5734050" cy="30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90d5587b3_0_18"/>
          <p:cNvSpPr txBox="1"/>
          <p:nvPr>
            <p:ph type="title"/>
          </p:nvPr>
        </p:nvSpPr>
        <p:spPr>
          <a:xfrm>
            <a:off x="770450" y="539500"/>
            <a:ext cx="7660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C</a:t>
            </a:r>
            <a:r>
              <a:rPr lang="en"/>
              <a:t>ontact us site  </a:t>
            </a:r>
            <a:endParaRPr/>
          </a:p>
        </p:txBody>
      </p:sp>
      <p:pic>
        <p:nvPicPr>
          <p:cNvPr id="419" name="Google Shape;419;g2490d5587b3_0_18"/>
          <p:cNvPicPr preferRelativeResize="0"/>
          <p:nvPr/>
        </p:nvPicPr>
        <p:blipFill rotWithShape="1">
          <a:blip r:embed="rId3">
            <a:alphaModFix/>
          </a:blip>
          <a:srcRect b="0" l="1510" r="-1510" t="0"/>
          <a:stretch/>
        </p:blipFill>
        <p:spPr>
          <a:xfrm>
            <a:off x="152400" y="1499800"/>
            <a:ext cx="5174651" cy="21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490d5587b3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825" y="1499800"/>
            <a:ext cx="4335776" cy="2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90d5587b3_0_40"/>
          <p:cNvSpPr txBox="1"/>
          <p:nvPr>
            <p:ph type="title"/>
          </p:nvPr>
        </p:nvSpPr>
        <p:spPr>
          <a:xfrm>
            <a:off x="713225" y="539500"/>
            <a:ext cx="77175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emo admin</a:t>
            </a:r>
            <a:endParaRPr/>
          </a:p>
          <a:p>
            <a:pPr indent="-514350" lvl="0" marL="457200" rtl="0" algn="ctr">
              <a:spcBef>
                <a:spcPts val="0"/>
              </a:spcBef>
              <a:spcAft>
                <a:spcPts val="0"/>
              </a:spcAft>
              <a:buSzPts val="4500"/>
              <a:buChar char="-"/>
            </a:pPr>
            <a:r>
              <a:rPr lang="en"/>
              <a:t>Admin site</a:t>
            </a:r>
            <a:endParaRPr/>
          </a:p>
        </p:txBody>
      </p:sp>
      <p:pic>
        <p:nvPicPr>
          <p:cNvPr id="426" name="Google Shape;426;g2490d5587b3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375" y="1958675"/>
            <a:ext cx="57340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490d5587b3_0_46"/>
          <p:cNvSpPr txBox="1"/>
          <p:nvPr>
            <p:ph type="title"/>
          </p:nvPr>
        </p:nvSpPr>
        <p:spPr>
          <a:xfrm>
            <a:off x="713225" y="539500"/>
            <a:ext cx="77175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/>
              <a:t>A</a:t>
            </a:r>
            <a:r>
              <a:rPr lang="en"/>
              <a:t>ccount management</a:t>
            </a:r>
            <a:endParaRPr/>
          </a:p>
        </p:txBody>
      </p:sp>
      <p:pic>
        <p:nvPicPr>
          <p:cNvPr id="432" name="Google Shape;432;g2490d5587b3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050" y="1819950"/>
            <a:ext cx="57340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90d5587b3_0_52"/>
          <p:cNvSpPr txBox="1"/>
          <p:nvPr>
            <p:ph type="title"/>
          </p:nvPr>
        </p:nvSpPr>
        <p:spPr>
          <a:xfrm>
            <a:off x="713225" y="399100"/>
            <a:ext cx="77175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rder management</a:t>
            </a:r>
            <a:endParaRPr/>
          </a:p>
        </p:txBody>
      </p:sp>
      <p:pic>
        <p:nvPicPr>
          <p:cNvPr id="438" name="Google Shape;438;g2490d5587b3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775" y="1414450"/>
            <a:ext cx="57340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 txBox="1"/>
          <p:nvPr>
            <p:ph type="title"/>
          </p:nvPr>
        </p:nvSpPr>
        <p:spPr>
          <a:xfrm>
            <a:off x="720000" y="539500"/>
            <a:ext cx="7710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Purposes</a:t>
            </a:r>
            <a:endParaRPr/>
          </a:p>
        </p:txBody>
      </p:sp>
      <p:sp>
        <p:nvSpPr>
          <p:cNvPr id="250" name="Google Shape;250;p6"/>
          <p:cNvSpPr txBox="1"/>
          <p:nvPr>
            <p:ph idx="1" type="subTitle"/>
          </p:nvPr>
        </p:nvSpPr>
        <p:spPr>
          <a:xfrm>
            <a:off x="952395" y="1809277"/>
            <a:ext cx="3845100" cy="21475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make a solution for what we said before, a website called PlantNest can provide users with information, shopping online for any customers who have an interest in plants, gardening,... </a:t>
            </a:r>
            <a:endParaRPr i="0" sz="18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br>
              <a:rPr lang="en"/>
            </a:br>
            <a:endParaRPr/>
          </a:p>
        </p:txBody>
      </p:sp>
      <p:pic>
        <p:nvPicPr>
          <p:cNvPr id="251" name="Google Shape;251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1538" y="1423575"/>
            <a:ext cx="2919300" cy="2919000"/>
          </a:xfrm>
          <a:prstGeom prst="round2DiagRect">
            <a:avLst>
              <a:gd fmla="val 27740" name="adj1"/>
              <a:gd fmla="val 12729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1375" y="1423575"/>
            <a:ext cx="457877" cy="45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490d5587b3_0_58"/>
          <p:cNvSpPr txBox="1"/>
          <p:nvPr>
            <p:ph type="title"/>
          </p:nvPr>
        </p:nvSpPr>
        <p:spPr>
          <a:xfrm>
            <a:off x="713225" y="539500"/>
            <a:ext cx="77175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roducts management</a:t>
            </a:r>
            <a:endParaRPr/>
          </a:p>
        </p:txBody>
      </p:sp>
      <p:pic>
        <p:nvPicPr>
          <p:cNvPr id="444" name="Google Shape;444;g2490d5587b3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755925"/>
            <a:ext cx="57340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90d5587b3_0_64"/>
          <p:cNvSpPr txBox="1"/>
          <p:nvPr>
            <p:ph type="title"/>
          </p:nvPr>
        </p:nvSpPr>
        <p:spPr>
          <a:xfrm>
            <a:off x="713225" y="409775"/>
            <a:ext cx="77175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pdate products</a:t>
            </a:r>
            <a:endParaRPr/>
          </a:p>
        </p:txBody>
      </p:sp>
      <p:pic>
        <p:nvPicPr>
          <p:cNvPr id="450" name="Google Shape;450;g2490d5587b3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25" y="1519575"/>
            <a:ext cx="7480499" cy="36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90d5587b3_0_70"/>
          <p:cNvSpPr txBox="1"/>
          <p:nvPr>
            <p:ph type="title"/>
          </p:nvPr>
        </p:nvSpPr>
        <p:spPr>
          <a:xfrm>
            <a:off x="713225" y="539500"/>
            <a:ext cx="77175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reate products </a:t>
            </a:r>
            <a:endParaRPr/>
          </a:p>
        </p:txBody>
      </p:sp>
      <p:pic>
        <p:nvPicPr>
          <p:cNvPr id="456" name="Google Shape;456;g2490d5587b3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00" y="1652200"/>
            <a:ext cx="7678830" cy="349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634" r="17628" t="0"/>
          <a:stretch/>
        </p:blipFill>
        <p:spPr>
          <a:xfrm>
            <a:off x="4711150" y="1020600"/>
            <a:ext cx="3570300" cy="3102300"/>
          </a:xfrm>
          <a:prstGeom prst="round2DiagRect">
            <a:avLst>
              <a:gd fmla="val 29981" name="adj1"/>
              <a:gd fmla="val 132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p16"/>
          <p:cNvSpPr txBox="1"/>
          <p:nvPr>
            <p:ph type="title"/>
          </p:nvPr>
        </p:nvSpPr>
        <p:spPr>
          <a:xfrm>
            <a:off x="767550" y="1020600"/>
            <a:ext cx="248619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63" name="Google Shape;463;p16"/>
          <p:cNvSpPr txBox="1"/>
          <p:nvPr>
            <p:ph idx="1" type="subTitle"/>
          </p:nvPr>
        </p:nvSpPr>
        <p:spPr>
          <a:xfrm>
            <a:off x="767550" y="1860300"/>
            <a:ext cx="39436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Why should you choose to use this website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2450" y="969412"/>
            <a:ext cx="457877" cy="45092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6"/>
          <p:cNvSpPr txBox="1"/>
          <p:nvPr/>
        </p:nvSpPr>
        <p:spPr>
          <a:xfrm>
            <a:off x="767550" y="2697440"/>
            <a:ext cx="297688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Easy to use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New user friendly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Suitable for all ages can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"/>
          <p:cNvSpPr txBox="1"/>
          <p:nvPr>
            <p:ph type="title"/>
          </p:nvPr>
        </p:nvSpPr>
        <p:spPr>
          <a:xfrm>
            <a:off x="720000" y="539500"/>
            <a:ext cx="7704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Some drawbacks </a:t>
            </a:r>
            <a:endParaRPr/>
          </a:p>
        </p:txBody>
      </p:sp>
      <p:sp>
        <p:nvSpPr>
          <p:cNvPr id="471" name="Google Shape;471;p17"/>
          <p:cNvSpPr/>
          <p:nvPr/>
        </p:nvSpPr>
        <p:spPr>
          <a:xfrm>
            <a:off x="3852328" y="1903344"/>
            <a:ext cx="733800" cy="73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7"/>
          <p:cNvSpPr/>
          <p:nvPr/>
        </p:nvSpPr>
        <p:spPr>
          <a:xfrm>
            <a:off x="5094916" y="3165614"/>
            <a:ext cx="733800" cy="73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7"/>
          <p:cNvSpPr txBox="1"/>
          <p:nvPr/>
        </p:nvSpPr>
        <p:spPr>
          <a:xfrm flipH="1">
            <a:off x="1931189" y="2012191"/>
            <a:ext cx="1881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rPr>
              <a:t>Cant recover if lost database</a:t>
            </a:r>
            <a:endParaRPr b="0" i="0" sz="1400" u="none" cap="none" strike="noStrike">
              <a:solidFill>
                <a:schemeClr val="dk1"/>
              </a:solidFill>
              <a:latin typeface="Laila"/>
              <a:ea typeface="Laila"/>
              <a:cs typeface="Laila"/>
              <a:sym typeface="Laila"/>
            </a:endParaRPr>
          </a:p>
        </p:txBody>
      </p:sp>
      <p:sp>
        <p:nvSpPr>
          <p:cNvPr id="474" name="Google Shape;474;p17"/>
          <p:cNvSpPr txBox="1"/>
          <p:nvPr/>
        </p:nvSpPr>
        <p:spPr>
          <a:xfrm flipH="1">
            <a:off x="5774062" y="3402211"/>
            <a:ext cx="1881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rPr>
              <a:t>Can’t comment on each product</a:t>
            </a:r>
            <a:endParaRPr b="0" i="0" sz="1400" u="none" cap="none" strike="noStrike">
              <a:solidFill>
                <a:schemeClr val="dk1"/>
              </a:solidFill>
              <a:latin typeface="Laila"/>
              <a:ea typeface="Laila"/>
              <a:cs typeface="Laila"/>
              <a:sym typeface="Laila"/>
            </a:endParaRPr>
          </a:p>
        </p:txBody>
      </p:sp>
      <p:pic>
        <p:nvPicPr>
          <p:cNvPr descr="Adhesive Bandage outline" id="475" name="Google Shape;4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0807" y="1951662"/>
            <a:ext cx="576841" cy="576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er Symbol outline" id="476" name="Google Shape;47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4916" y="3171093"/>
            <a:ext cx="733800" cy="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8"/>
          <p:cNvSpPr txBox="1"/>
          <p:nvPr/>
        </p:nvSpPr>
        <p:spPr>
          <a:xfrm>
            <a:off x="6035040" y="1821325"/>
            <a:ext cx="2060616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rPr>
              <a:t>More usage</a:t>
            </a:r>
            <a:endParaRPr b="0" i="0" sz="2700" u="none" cap="none" strike="noStrike">
              <a:solidFill>
                <a:schemeClr val="accent5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482" name="Google Shape;482;p18"/>
          <p:cNvSpPr txBox="1"/>
          <p:nvPr/>
        </p:nvSpPr>
        <p:spPr>
          <a:xfrm>
            <a:off x="6002571" y="2200475"/>
            <a:ext cx="209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rPr>
              <a:t>Some useful function</a:t>
            </a:r>
            <a:endParaRPr b="0" i="0" sz="1400" u="none" cap="none" strike="noStrike">
              <a:solidFill>
                <a:schemeClr val="dk1"/>
              </a:solidFill>
              <a:latin typeface="Laila"/>
              <a:ea typeface="Laila"/>
              <a:cs typeface="Laila"/>
              <a:sym typeface="Laila"/>
            </a:endParaRPr>
          </a:p>
        </p:txBody>
      </p:sp>
      <p:sp>
        <p:nvSpPr>
          <p:cNvPr id="483" name="Google Shape;483;p18"/>
          <p:cNvSpPr txBox="1"/>
          <p:nvPr/>
        </p:nvSpPr>
        <p:spPr>
          <a:xfrm>
            <a:off x="1048343" y="3204775"/>
            <a:ext cx="2093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rPr>
              <a:t>Popularity</a:t>
            </a:r>
            <a:endParaRPr b="0" i="0" sz="2700" u="none" cap="none" strike="noStrike">
              <a:solidFill>
                <a:schemeClr val="accent5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484" name="Google Shape;484;p18"/>
          <p:cNvSpPr txBox="1"/>
          <p:nvPr/>
        </p:nvSpPr>
        <p:spPr>
          <a:xfrm>
            <a:off x="1048343" y="2200475"/>
            <a:ext cx="209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rPr>
              <a:t>Create bigger and safer database</a:t>
            </a:r>
            <a:endParaRPr b="0" i="0" sz="1400" u="none" cap="none" strike="noStrike">
              <a:solidFill>
                <a:schemeClr val="dk1"/>
              </a:solidFill>
              <a:latin typeface="Laila"/>
              <a:ea typeface="Laila"/>
              <a:cs typeface="Laila"/>
              <a:sym typeface="Laila"/>
            </a:endParaRPr>
          </a:p>
        </p:txBody>
      </p:sp>
      <p:sp>
        <p:nvSpPr>
          <p:cNvPr id="485" name="Google Shape;485;p18"/>
          <p:cNvSpPr txBox="1"/>
          <p:nvPr/>
        </p:nvSpPr>
        <p:spPr>
          <a:xfrm>
            <a:off x="1048343" y="3583925"/>
            <a:ext cx="209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rPr>
              <a:t>More  advertising so that more people can know the website</a:t>
            </a:r>
            <a:endParaRPr b="0" i="0" sz="1400" u="none" cap="none" strike="noStrike">
              <a:solidFill>
                <a:schemeClr val="dk1"/>
              </a:solidFill>
              <a:latin typeface="Laila"/>
              <a:ea typeface="Laila"/>
              <a:cs typeface="Laila"/>
              <a:sym typeface="Laila"/>
            </a:endParaRPr>
          </a:p>
        </p:txBody>
      </p:sp>
      <p:sp>
        <p:nvSpPr>
          <p:cNvPr id="486" name="Google Shape;486;p18"/>
          <p:cNvSpPr txBox="1"/>
          <p:nvPr/>
        </p:nvSpPr>
        <p:spPr>
          <a:xfrm>
            <a:off x="6002556" y="3204775"/>
            <a:ext cx="2093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rPr>
              <a:t>Extension</a:t>
            </a:r>
            <a:endParaRPr b="0" i="0" sz="2700" u="none" cap="none" strike="noStrike">
              <a:solidFill>
                <a:schemeClr val="accent5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487" name="Google Shape;487;p18"/>
          <p:cNvSpPr txBox="1"/>
          <p:nvPr/>
        </p:nvSpPr>
        <p:spPr>
          <a:xfrm>
            <a:off x="6002571" y="3583925"/>
            <a:ext cx="209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rPr>
              <a:t>Using API in order to shipping products</a:t>
            </a:r>
            <a:endParaRPr b="0" i="0" sz="1400" u="none" cap="none" strike="noStrike">
              <a:solidFill>
                <a:schemeClr val="dk1"/>
              </a:solidFill>
              <a:latin typeface="Laila"/>
              <a:ea typeface="Laila"/>
              <a:cs typeface="Laila"/>
              <a:sym typeface="Laila"/>
            </a:endParaRPr>
          </a:p>
        </p:txBody>
      </p:sp>
      <p:sp>
        <p:nvSpPr>
          <p:cNvPr id="488" name="Google Shape;488;p18"/>
          <p:cNvSpPr txBox="1"/>
          <p:nvPr/>
        </p:nvSpPr>
        <p:spPr>
          <a:xfrm>
            <a:off x="1048343" y="1821325"/>
            <a:ext cx="2093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rPr>
              <a:t>Database</a:t>
            </a:r>
            <a:endParaRPr b="0" i="0" sz="2700" u="none" cap="none" strike="noStrike">
              <a:solidFill>
                <a:schemeClr val="accent5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489" name="Google Shape;489;p18"/>
          <p:cNvSpPr txBox="1"/>
          <p:nvPr>
            <p:ph type="title"/>
          </p:nvPr>
        </p:nvSpPr>
        <p:spPr>
          <a:xfrm>
            <a:off x="720000" y="539500"/>
            <a:ext cx="77040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Improvement in the future</a:t>
            </a:r>
            <a:endParaRPr/>
          </a:p>
        </p:txBody>
      </p:sp>
      <p:sp>
        <p:nvSpPr>
          <p:cNvPr id="490" name="Google Shape;490;p18"/>
          <p:cNvSpPr/>
          <p:nvPr/>
        </p:nvSpPr>
        <p:spPr>
          <a:xfrm>
            <a:off x="3525450" y="1660875"/>
            <a:ext cx="2093100" cy="2568300"/>
          </a:xfrm>
          <a:prstGeom prst="round2DiagRect">
            <a:avLst>
              <a:gd fmla="val 16667" name="adj1"/>
              <a:gd fmla="val 8486" name="adj2"/>
            </a:avLst>
          </a:prstGeom>
          <a:solidFill>
            <a:srgbClr val="BAD087">
              <a:alpha val="3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18"/>
          <p:cNvCxnSpPr>
            <a:stCxn id="488" idx="3"/>
            <a:endCxn id="490" idx="3"/>
          </p:cNvCxnSpPr>
          <p:nvPr/>
        </p:nvCxnSpPr>
        <p:spPr>
          <a:xfrm flipH="1" rot="10800000">
            <a:off x="3141443" y="1660975"/>
            <a:ext cx="1430700" cy="424200"/>
          </a:xfrm>
          <a:prstGeom prst="bentConnector4">
            <a:avLst>
              <a:gd fmla="val 13420" name="adj1"/>
              <a:gd fmla="val 15615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92" name="Google Shape;492;p18"/>
          <p:cNvCxnSpPr>
            <a:stCxn id="483" idx="3"/>
            <a:endCxn id="490" idx="2"/>
          </p:cNvCxnSpPr>
          <p:nvPr/>
        </p:nvCxnSpPr>
        <p:spPr>
          <a:xfrm flipH="1" rot="10800000">
            <a:off x="3141443" y="2945125"/>
            <a:ext cx="384000" cy="52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93" name="Google Shape;493;p18"/>
          <p:cNvCxnSpPr>
            <a:stCxn id="481" idx="1"/>
            <a:endCxn id="490" idx="0"/>
          </p:cNvCxnSpPr>
          <p:nvPr/>
        </p:nvCxnSpPr>
        <p:spPr>
          <a:xfrm flipH="1">
            <a:off x="5618640" y="2085175"/>
            <a:ext cx="416400" cy="8598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94" name="Google Shape;494;p18"/>
          <p:cNvCxnSpPr>
            <a:stCxn id="486" idx="1"/>
            <a:endCxn id="490" idx="1"/>
          </p:cNvCxnSpPr>
          <p:nvPr/>
        </p:nvCxnSpPr>
        <p:spPr>
          <a:xfrm flipH="1">
            <a:off x="4571856" y="3468625"/>
            <a:ext cx="1430700" cy="760500"/>
          </a:xfrm>
          <a:prstGeom prst="bentConnector4">
            <a:avLst>
              <a:gd fmla="val 13420" name="adj1"/>
              <a:gd fmla="val 13131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495" name="Google Shape;495;p18"/>
          <p:cNvGrpSpPr/>
          <p:nvPr/>
        </p:nvGrpSpPr>
        <p:grpSpPr>
          <a:xfrm>
            <a:off x="3744012" y="2297342"/>
            <a:ext cx="1655979" cy="1295366"/>
            <a:chOff x="3744012" y="2298012"/>
            <a:chExt cx="1655979" cy="1295366"/>
          </a:xfrm>
        </p:grpSpPr>
        <p:sp>
          <p:nvSpPr>
            <p:cNvPr id="496" name="Google Shape;496;p18"/>
            <p:cNvSpPr/>
            <p:nvPr/>
          </p:nvSpPr>
          <p:spPr>
            <a:xfrm>
              <a:off x="4105939" y="2991772"/>
              <a:ext cx="99835" cy="266993"/>
            </a:xfrm>
            <a:custGeom>
              <a:rect b="b" l="l" r="r" t="t"/>
              <a:pathLst>
                <a:path extrusionOk="0" h="27265" w="10195">
                  <a:moveTo>
                    <a:pt x="6075" y="0"/>
                  </a:moveTo>
                  <a:lnTo>
                    <a:pt x="6016" y="139"/>
                  </a:lnTo>
                  <a:cubicBezTo>
                    <a:pt x="5662" y="1022"/>
                    <a:pt x="5555" y="1910"/>
                    <a:pt x="5718" y="2638"/>
                  </a:cubicBezTo>
                  <a:cubicBezTo>
                    <a:pt x="5830" y="3141"/>
                    <a:pt x="6049" y="3556"/>
                    <a:pt x="6364" y="3841"/>
                  </a:cubicBezTo>
                  <a:lnTo>
                    <a:pt x="5623" y="5595"/>
                  </a:lnTo>
                  <a:cubicBezTo>
                    <a:pt x="5266" y="6480"/>
                    <a:pt x="4939" y="7380"/>
                    <a:pt x="4601" y="8275"/>
                  </a:cubicBezTo>
                  <a:cubicBezTo>
                    <a:pt x="3202" y="12110"/>
                    <a:pt x="2026" y="16037"/>
                    <a:pt x="1156" y="20033"/>
                  </a:cubicBezTo>
                  <a:cubicBezTo>
                    <a:pt x="653" y="22329"/>
                    <a:pt x="245" y="24642"/>
                    <a:pt x="17" y="26990"/>
                  </a:cubicBezTo>
                  <a:cubicBezTo>
                    <a:pt x="1" y="27167"/>
                    <a:pt x="123" y="27265"/>
                    <a:pt x="241" y="27265"/>
                  </a:cubicBezTo>
                  <a:cubicBezTo>
                    <a:pt x="337" y="27265"/>
                    <a:pt x="430" y="27199"/>
                    <a:pt x="443" y="27058"/>
                  </a:cubicBezTo>
                  <a:cubicBezTo>
                    <a:pt x="646" y="24932"/>
                    <a:pt x="998" y="22824"/>
                    <a:pt x="1440" y="20737"/>
                  </a:cubicBezTo>
                  <a:cubicBezTo>
                    <a:pt x="1873" y="18647"/>
                    <a:pt x="2418" y="16578"/>
                    <a:pt x="3002" y="14530"/>
                  </a:cubicBezTo>
                  <a:cubicBezTo>
                    <a:pt x="3944" y="11255"/>
                    <a:pt x="5086" y="8038"/>
                    <a:pt x="6384" y="4898"/>
                  </a:cubicBezTo>
                  <a:cubicBezTo>
                    <a:pt x="6499" y="4628"/>
                    <a:pt x="6614" y="4356"/>
                    <a:pt x="6729" y="4086"/>
                  </a:cubicBezTo>
                  <a:cubicBezTo>
                    <a:pt x="6768" y="4104"/>
                    <a:pt x="6808" y="4122"/>
                    <a:pt x="6847" y="4137"/>
                  </a:cubicBezTo>
                  <a:cubicBezTo>
                    <a:pt x="7022" y="4202"/>
                    <a:pt x="7204" y="4232"/>
                    <a:pt x="7388" y="4232"/>
                  </a:cubicBezTo>
                  <a:cubicBezTo>
                    <a:pt x="8421" y="4232"/>
                    <a:pt x="9548" y="3263"/>
                    <a:pt x="10142" y="1838"/>
                  </a:cubicBezTo>
                  <a:lnTo>
                    <a:pt x="10194" y="1704"/>
                  </a:lnTo>
                  <a:lnTo>
                    <a:pt x="6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4003807" y="2868999"/>
              <a:ext cx="157081" cy="499231"/>
            </a:xfrm>
            <a:custGeom>
              <a:rect b="b" l="l" r="r" t="t"/>
              <a:pathLst>
                <a:path extrusionOk="0" h="50981" w="16041">
                  <a:moveTo>
                    <a:pt x="9060" y="1"/>
                  </a:moveTo>
                  <a:lnTo>
                    <a:pt x="0" y="2159"/>
                  </a:lnTo>
                  <a:cubicBezTo>
                    <a:pt x="17" y="2248"/>
                    <a:pt x="38" y="2337"/>
                    <a:pt x="58" y="2427"/>
                  </a:cubicBezTo>
                  <a:cubicBezTo>
                    <a:pt x="735" y="5265"/>
                    <a:pt x="2746" y="7307"/>
                    <a:pt x="4861" y="7519"/>
                  </a:cubicBezTo>
                  <a:cubicBezTo>
                    <a:pt x="5381" y="10386"/>
                    <a:pt x="5943" y="13250"/>
                    <a:pt x="6518" y="16107"/>
                  </a:cubicBezTo>
                  <a:cubicBezTo>
                    <a:pt x="7999" y="23491"/>
                    <a:pt x="9612" y="30850"/>
                    <a:pt x="11479" y="38147"/>
                  </a:cubicBezTo>
                  <a:cubicBezTo>
                    <a:pt x="12554" y="42354"/>
                    <a:pt x="13712" y="46543"/>
                    <a:pt x="15062" y="50669"/>
                  </a:cubicBezTo>
                  <a:cubicBezTo>
                    <a:pt x="15133" y="50887"/>
                    <a:pt x="15313" y="50981"/>
                    <a:pt x="15493" y="50981"/>
                  </a:cubicBezTo>
                  <a:cubicBezTo>
                    <a:pt x="15767" y="50981"/>
                    <a:pt x="16040" y="50763"/>
                    <a:pt x="15931" y="50430"/>
                  </a:cubicBezTo>
                  <a:cubicBezTo>
                    <a:pt x="13493" y="42971"/>
                    <a:pt x="11621" y="35326"/>
                    <a:pt x="9896" y="27673"/>
                  </a:cubicBezTo>
                  <a:cubicBezTo>
                    <a:pt x="8506" y="21514"/>
                    <a:pt x="7239" y="15326"/>
                    <a:pt x="6074" y="9119"/>
                  </a:cubicBezTo>
                  <a:cubicBezTo>
                    <a:pt x="5973" y="8577"/>
                    <a:pt x="5872" y="8037"/>
                    <a:pt x="5774" y="7496"/>
                  </a:cubicBezTo>
                  <a:cubicBezTo>
                    <a:pt x="5863" y="7481"/>
                    <a:pt x="5956" y="7463"/>
                    <a:pt x="6045" y="7441"/>
                  </a:cubicBezTo>
                  <a:cubicBezTo>
                    <a:pt x="8550" y="6845"/>
                    <a:pt x="9932" y="3632"/>
                    <a:pt x="9128" y="265"/>
                  </a:cubicBezTo>
                  <a:cubicBezTo>
                    <a:pt x="9106" y="177"/>
                    <a:pt x="9083" y="89"/>
                    <a:pt x="9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4002896" y="2662795"/>
              <a:ext cx="48492" cy="204634"/>
            </a:xfrm>
            <a:custGeom>
              <a:rect b="b" l="l" r="r" t="t"/>
              <a:pathLst>
                <a:path extrusionOk="0" h="20897" w="4952">
                  <a:moveTo>
                    <a:pt x="3432" y="359"/>
                  </a:moveTo>
                  <a:cubicBezTo>
                    <a:pt x="3555" y="359"/>
                    <a:pt x="3679" y="392"/>
                    <a:pt x="3792" y="460"/>
                  </a:cubicBezTo>
                  <a:cubicBezTo>
                    <a:pt x="4121" y="661"/>
                    <a:pt x="4225" y="1088"/>
                    <a:pt x="4025" y="1418"/>
                  </a:cubicBezTo>
                  <a:cubicBezTo>
                    <a:pt x="3894" y="1633"/>
                    <a:pt x="3664" y="1752"/>
                    <a:pt x="3429" y="1752"/>
                  </a:cubicBezTo>
                  <a:cubicBezTo>
                    <a:pt x="3306" y="1752"/>
                    <a:pt x="3181" y="1719"/>
                    <a:pt x="3069" y="1650"/>
                  </a:cubicBezTo>
                  <a:cubicBezTo>
                    <a:pt x="2741" y="1452"/>
                    <a:pt x="2636" y="1022"/>
                    <a:pt x="2836" y="694"/>
                  </a:cubicBezTo>
                  <a:cubicBezTo>
                    <a:pt x="2968" y="478"/>
                    <a:pt x="3197" y="359"/>
                    <a:pt x="3432" y="359"/>
                  </a:cubicBezTo>
                  <a:close/>
                  <a:moveTo>
                    <a:pt x="1204" y="652"/>
                  </a:moveTo>
                  <a:cubicBezTo>
                    <a:pt x="1328" y="652"/>
                    <a:pt x="1452" y="684"/>
                    <a:pt x="1566" y="753"/>
                  </a:cubicBezTo>
                  <a:cubicBezTo>
                    <a:pt x="1893" y="953"/>
                    <a:pt x="1999" y="1381"/>
                    <a:pt x="1798" y="1709"/>
                  </a:cubicBezTo>
                  <a:cubicBezTo>
                    <a:pt x="1666" y="1925"/>
                    <a:pt x="1437" y="2044"/>
                    <a:pt x="1202" y="2044"/>
                  </a:cubicBezTo>
                  <a:cubicBezTo>
                    <a:pt x="1079" y="2044"/>
                    <a:pt x="955" y="2012"/>
                    <a:pt x="842" y="1943"/>
                  </a:cubicBezTo>
                  <a:cubicBezTo>
                    <a:pt x="513" y="1744"/>
                    <a:pt x="409" y="1315"/>
                    <a:pt x="608" y="986"/>
                  </a:cubicBezTo>
                  <a:cubicBezTo>
                    <a:pt x="740" y="771"/>
                    <a:pt x="969" y="652"/>
                    <a:pt x="1204" y="652"/>
                  </a:cubicBezTo>
                  <a:close/>
                  <a:moveTo>
                    <a:pt x="3432" y="1"/>
                  </a:moveTo>
                  <a:cubicBezTo>
                    <a:pt x="3076" y="1"/>
                    <a:pt x="2728" y="181"/>
                    <a:pt x="2529" y="507"/>
                  </a:cubicBezTo>
                  <a:cubicBezTo>
                    <a:pt x="2226" y="1005"/>
                    <a:pt x="2384" y="1654"/>
                    <a:pt x="2881" y="1955"/>
                  </a:cubicBezTo>
                  <a:cubicBezTo>
                    <a:pt x="3049" y="2059"/>
                    <a:pt x="3235" y="2103"/>
                    <a:pt x="3420" y="2105"/>
                  </a:cubicBezTo>
                  <a:cubicBezTo>
                    <a:pt x="4345" y="6299"/>
                    <a:pt x="4308" y="13266"/>
                    <a:pt x="4181" y="17421"/>
                  </a:cubicBezTo>
                  <a:cubicBezTo>
                    <a:pt x="3529" y="12456"/>
                    <a:pt x="1840" y="4037"/>
                    <a:pt x="1498" y="2355"/>
                  </a:cubicBezTo>
                  <a:cubicBezTo>
                    <a:pt x="1742" y="2282"/>
                    <a:pt x="1961" y="2126"/>
                    <a:pt x="2103" y="1894"/>
                  </a:cubicBezTo>
                  <a:cubicBezTo>
                    <a:pt x="2405" y="1397"/>
                    <a:pt x="2247" y="748"/>
                    <a:pt x="1751" y="444"/>
                  </a:cubicBezTo>
                  <a:cubicBezTo>
                    <a:pt x="1580" y="341"/>
                    <a:pt x="1391" y="291"/>
                    <a:pt x="1205" y="291"/>
                  </a:cubicBezTo>
                  <a:cubicBezTo>
                    <a:pt x="849" y="291"/>
                    <a:pt x="501" y="471"/>
                    <a:pt x="302" y="797"/>
                  </a:cubicBezTo>
                  <a:cubicBezTo>
                    <a:pt x="1" y="1293"/>
                    <a:pt x="158" y="1943"/>
                    <a:pt x="653" y="2246"/>
                  </a:cubicBezTo>
                  <a:cubicBezTo>
                    <a:pt x="808" y="2340"/>
                    <a:pt x="974" y="2384"/>
                    <a:pt x="1141" y="2392"/>
                  </a:cubicBezTo>
                  <a:cubicBezTo>
                    <a:pt x="2205" y="7625"/>
                    <a:pt x="3970" y="16966"/>
                    <a:pt x="4078" y="19993"/>
                  </a:cubicBezTo>
                  <a:cubicBezTo>
                    <a:pt x="4052" y="20515"/>
                    <a:pt x="4032" y="20821"/>
                    <a:pt x="4032" y="20840"/>
                  </a:cubicBezTo>
                  <a:lnTo>
                    <a:pt x="4384" y="20896"/>
                  </a:lnTo>
                  <a:cubicBezTo>
                    <a:pt x="4430" y="20729"/>
                    <a:pt x="4445" y="20444"/>
                    <a:pt x="4433" y="20070"/>
                  </a:cubicBezTo>
                  <a:cubicBezTo>
                    <a:pt x="4576" y="17219"/>
                    <a:pt x="4952" y="7417"/>
                    <a:pt x="3770" y="2047"/>
                  </a:cubicBezTo>
                  <a:cubicBezTo>
                    <a:pt x="3994" y="1969"/>
                    <a:pt x="4196" y="1822"/>
                    <a:pt x="4331" y="1604"/>
                  </a:cubicBezTo>
                  <a:cubicBezTo>
                    <a:pt x="4632" y="1107"/>
                    <a:pt x="4475" y="457"/>
                    <a:pt x="3978" y="154"/>
                  </a:cubicBezTo>
                  <a:cubicBezTo>
                    <a:pt x="3807" y="50"/>
                    <a:pt x="3618" y="1"/>
                    <a:pt x="3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3943356" y="2674261"/>
              <a:ext cx="95996" cy="191414"/>
            </a:xfrm>
            <a:custGeom>
              <a:rect b="b" l="l" r="r" t="t"/>
              <a:pathLst>
                <a:path extrusionOk="0" h="19547" w="9803">
                  <a:moveTo>
                    <a:pt x="4238" y="360"/>
                  </a:moveTo>
                  <a:cubicBezTo>
                    <a:pt x="4361" y="360"/>
                    <a:pt x="4487" y="392"/>
                    <a:pt x="4600" y="462"/>
                  </a:cubicBezTo>
                  <a:cubicBezTo>
                    <a:pt x="4928" y="661"/>
                    <a:pt x="5033" y="1090"/>
                    <a:pt x="4833" y="1418"/>
                  </a:cubicBezTo>
                  <a:cubicBezTo>
                    <a:pt x="4703" y="1633"/>
                    <a:pt x="4474" y="1752"/>
                    <a:pt x="4239" y="1752"/>
                  </a:cubicBezTo>
                  <a:cubicBezTo>
                    <a:pt x="4115" y="1752"/>
                    <a:pt x="3990" y="1719"/>
                    <a:pt x="3877" y="1650"/>
                  </a:cubicBezTo>
                  <a:cubicBezTo>
                    <a:pt x="3548" y="1451"/>
                    <a:pt x="3445" y="1020"/>
                    <a:pt x="3643" y="694"/>
                  </a:cubicBezTo>
                  <a:cubicBezTo>
                    <a:pt x="3774" y="479"/>
                    <a:pt x="4003" y="360"/>
                    <a:pt x="4238" y="360"/>
                  </a:cubicBezTo>
                  <a:close/>
                  <a:moveTo>
                    <a:pt x="1203" y="1204"/>
                  </a:moveTo>
                  <a:cubicBezTo>
                    <a:pt x="1327" y="1204"/>
                    <a:pt x="1451" y="1237"/>
                    <a:pt x="1564" y="1306"/>
                  </a:cubicBezTo>
                  <a:cubicBezTo>
                    <a:pt x="1893" y="1506"/>
                    <a:pt x="1996" y="1936"/>
                    <a:pt x="1798" y="2262"/>
                  </a:cubicBezTo>
                  <a:cubicBezTo>
                    <a:pt x="1667" y="2478"/>
                    <a:pt x="1438" y="2597"/>
                    <a:pt x="1203" y="2597"/>
                  </a:cubicBezTo>
                  <a:cubicBezTo>
                    <a:pt x="1079" y="2597"/>
                    <a:pt x="954" y="2564"/>
                    <a:pt x="840" y="2495"/>
                  </a:cubicBezTo>
                  <a:cubicBezTo>
                    <a:pt x="513" y="2295"/>
                    <a:pt x="407" y="1867"/>
                    <a:pt x="608" y="1539"/>
                  </a:cubicBezTo>
                  <a:cubicBezTo>
                    <a:pt x="740" y="1323"/>
                    <a:pt x="969" y="1204"/>
                    <a:pt x="1203" y="1204"/>
                  </a:cubicBezTo>
                  <a:close/>
                  <a:moveTo>
                    <a:pt x="4241" y="1"/>
                  </a:moveTo>
                  <a:cubicBezTo>
                    <a:pt x="3885" y="1"/>
                    <a:pt x="3537" y="181"/>
                    <a:pt x="3338" y="506"/>
                  </a:cubicBezTo>
                  <a:cubicBezTo>
                    <a:pt x="3035" y="1005"/>
                    <a:pt x="3194" y="1654"/>
                    <a:pt x="3691" y="1956"/>
                  </a:cubicBezTo>
                  <a:cubicBezTo>
                    <a:pt x="3858" y="2057"/>
                    <a:pt x="4044" y="2105"/>
                    <a:pt x="4228" y="2105"/>
                  </a:cubicBezTo>
                  <a:cubicBezTo>
                    <a:pt x="4236" y="2105"/>
                    <a:pt x="4244" y="2105"/>
                    <a:pt x="4252" y="2105"/>
                  </a:cubicBezTo>
                  <a:lnTo>
                    <a:pt x="8724" y="17167"/>
                  </a:lnTo>
                  <a:cubicBezTo>
                    <a:pt x="5872" y="12344"/>
                    <a:pt x="2339" y="4145"/>
                    <a:pt x="1759" y="2788"/>
                  </a:cubicBezTo>
                  <a:cubicBezTo>
                    <a:pt x="1894" y="2703"/>
                    <a:pt x="2014" y="2591"/>
                    <a:pt x="2102" y="2447"/>
                  </a:cubicBezTo>
                  <a:cubicBezTo>
                    <a:pt x="2406" y="1949"/>
                    <a:pt x="2247" y="1299"/>
                    <a:pt x="1750" y="997"/>
                  </a:cubicBezTo>
                  <a:cubicBezTo>
                    <a:pt x="1579" y="894"/>
                    <a:pt x="1390" y="844"/>
                    <a:pt x="1204" y="844"/>
                  </a:cubicBezTo>
                  <a:cubicBezTo>
                    <a:pt x="848" y="844"/>
                    <a:pt x="499" y="1024"/>
                    <a:pt x="300" y="1351"/>
                  </a:cubicBezTo>
                  <a:cubicBezTo>
                    <a:pt x="0" y="1848"/>
                    <a:pt x="156" y="2498"/>
                    <a:pt x="653" y="2801"/>
                  </a:cubicBezTo>
                  <a:cubicBezTo>
                    <a:pt x="823" y="2903"/>
                    <a:pt x="1011" y="2952"/>
                    <a:pt x="1195" y="2952"/>
                  </a:cubicBezTo>
                  <a:cubicBezTo>
                    <a:pt x="1273" y="2952"/>
                    <a:pt x="1351" y="2943"/>
                    <a:pt x="1427" y="2926"/>
                  </a:cubicBezTo>
                  <a:cubicBezTo>
                    <a:pt x="2053" y="4392"/>
                    <a:pt x="6171" y="13947"/>
                    <a:pt x="9128" y="18505"/>
                  </a:cubicBezTo>
                  <a:lnTo>
                    <a:pt x="9802" y="19546"/>
                  </a:lnTo>
                  <a:lnTo>
                    <a:pt x="4605" y="2038"/>
                  </a:lnTo>
                  <a:cubicBezTo>
                    <a:pt x="4820" y="1959"/>
                    <a:pt x="5012" y="1815"/>
                    <a:pt x="5140" y="1604"/>
                  </a:cubicBezTo>
                  <a:cubicBezTo>
                    <a:pt x="5441" y="1107"/>
                    <a:pt x="5285" y="457"/>
                    <a:pt x="4788" y="154"/>
                  </a:cubicBezTo>
                  <a:cubicBezTo>
                    <a:pt x="4617" y="50"/>
                    <a:pt x="4428" y="1"/>
                    <a:pt x="4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3848136" y="2667789"/>
              <a:ext cx="340916" cy="229526"/>
            </a:xfrm>
            <a:custGeom>
              <a:rect b="b" l="l" r="r" t="t"/>
              <a:pathLst>
                <a:path extrusionOk="0" h="23439" w="34814">
                  <a:moveTo>
                    <a:pt x="29858" y="0"/>
                  </a:moveTo>
                  <a:cubicBezTo>
                    <a:pt x="27926" y="0"/>
                    <a:pt x="26656" y="4387"/>
                    <a:pt x="26656" y="4387"/>
                  </a:cubicBezTo>
                  <a:cubicBezTo>
                    <a:pt x="26656" y="4387"/>
                    <a:pt x="25620" y="685"/>
                    <a:pt x="23165" y="685"/>
                  </a:cubicBezTo>
                  <a:cubicBezTo>
                    <a:pt x="22990" y="685"/>
                    <a:pt x="22808" y="704"/>
                    <a:pt x="22619" y="744"/>
                  </a:cubicBezTo>
                  <a:cubicBezTo>
                    <a:pt x="19870" y="1328"/>
                    <a:pt x="20164" y="5054"/>
                    <a:pt x="20164" y="5054"/>
                  </a:cubicBezTo>
                  <a:cubicBezTo>
                    <a:pt x="20164" y="5054"/>
                    <a:pt x="19663" y="4429"/>
                    <a:pt x="18891" y="3824"/>
                  </a:cubicBezTo>
                  <a:cubicBezTo>
                    <a:pt x="18067" y="2901"/>
                    <a:pt x="17176" y="2606"/>
                    <a:pt x="16394" y="2606"/>
                  </a:cubicBezTo>
                  <a:cubicBezTo>
                    <a:pt x="16188" y="2606"/>
                    <a:pt x="15989" y="2627"/>
                    <a:pt x="15801" y="2662"/>
                  </a:cubicBezTo>
                  <a:cubicBezTo>
                    <a:pt x="15469" y="2722"/>
                    <a:pt x="15170" y="2844"/>
                    <a:pt x="14897" y="3005"/>
                  </a:cubicBezTo>
                  <a:cubicBezTo>
                    <a:pt x="14267" y="3310"/>
                    <a:pt x="13661" y="3863"/>
                    <a:pt x="13302" y="4822"/>
                  </a:cubicBezTo>
                  <a:cubicBezTo>
                    <a:pt x="12766" y="5837"/>
                    <a:pt x="12562" y="6816"/>
                    <a:pt x="12562" y="6816"/>
                  </a:cubicBezTo>
                  <a:cubicBezTo>
                    <a:pt x="12562" y="6816"/>
                    <a:pt x="11397" y="3979"/>
                    <a:pt x="9160" y="3979"/>
                  </a:cubicBezTo>
                  <a:cubicBezTo>
                    <a:pt x="8927" y="3979"/>
                    <a:pt x="8682" y="4010"/>
                    <a:pt x="8426" y="4078"/>
                  </a:cubicBezTo>
                  <a:cubicBezTo>
                    <a:pt x="5610" y="4826"/>
                    <a:pt x="6469" y="9152"/>
                    <a:pt x="6469" y="9152"/>
                  </a:cubicBezTo>
                  <a:cubicBezTo>
                    <a:pt x="6469" y="9152"/>
                    <a:pt x="4032" y="6538"/>
                    <a:pt x="2277" y="6538"/>
                  </a:cubicBezTo>
                  <a:cubicBezTo>
                    <a:pt x="1433" y="6538"/>
                    <a:pt x="747" y="7142"/>
                    <a:pt x="564" y="8930"/>
                  </a:cubicBezTo>
                  <a:cubicBezTo>
                    <a:pt x="1" y="14435"/>
                    <a:pt x="6993" y="20835"/>
                    <a:pt x="12326" y="22614"/>
                  </a:cubicBezTo>
                  <a:cubicBezTo>
                    <a:pt x="14194" y="23237"/>
                    <a:pt x="15868" y="23439"/>
                    <a:pt x="17254" y="23439"/>
                  </a:cubicBezTo>
                  <a:cubicBezTo>
                    <a:pt x="18109" y="23439"/>
                    <a:pt x="18854" y="23362"/>
                    <a:pt x="19468" y="23260"/>
                  </a:cubicBezTo>
                  <a:cubicBezTo>
                    <a:pt x="19468" y="23260"/>
                    <a:pt x="19468" y="23261"/>
                    <a:pt x="19471" y="23261"/>
                  </a:cubicBezTo>
                  <a:cubicBezTo>
                    <a:pt x="19471" y="23261"/>
                    <a:pt x="23560" y="23037"/>
                    <a:pt x="27513" y="19044"/>
                  </a:cubicBezTo>
                  <a:cubicBezTo>
                    <a:pt x="31465" y="15050"/>
                    <a:pt x="34813" y="6178"/>
                    <a:pt x="31825" y="1521"/>
                  </a:cubicBezTo>
                  <a:cubicBezTo>
                    <a:pt x="31118" y="421"/>
                    <a:pt x="30456" y="0"/>
                    <a:pt x="29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3892921" y="2740734"/>
              <a:ext cx="147328" cy="156024"/>
            </a:xfrm>
            <a:custGeom>
              <a:rect b="b" l="l" r="r" t="t"/>
              <a:pathLst>
                <a:path extrusionOk="0" h="15933" w="15045">
                  <a:moveTo>
                    <a:pt x="4344" y="0"/>
                  </a:moveTo>
                  <a:cubicBezTo>
                    <a:pt x="4252" y="0"/>
                    <a:pt x="4153" y="86"/>
                    <a:pt x="4187" y="202"/>
                  </a:cubicBezTo>
                  <a:cubicBezTo>
                    <a:pt x="4556" y="1445"/>
                    <a:pt x="5078" y="2655"/>
                    <a:pt x="5623" y="3827"/>
                  </a:cubicBezTo>
                  <a:cubicBezTo>
                    <a:pt x="6894" y="6570"/>
                    <a:pt x="8479" y="9182"/>
                    <a:pt x="10388" y="11529"/>
                  </a:cubicBezTo>
                  <a:cubicBezTo>
                    <a:pt x="11672" y="13108"/>
                    <a:pt x="13108" y="14561"/>
                    <a:pt x="14692" y="15837"/>
                  </a:cubicBezTo>
                  <a:cubicBezTo>
                    <a:pt x="13432" y="15541"/>
                    <a:pt x="12193" y="15111"/>
                    <a:pt x="10986" y="14647"/>
                  </a:cubicBezTo>
                  <a:cubicBezTo>
                    <a:pt x="8387" y="13648"/>
                    <a:pt x="5856" y="12356"/>
                    <a:pt x="3683" y="10599"/>
                  </a:cubicBezTo>
                  <a:cubicBezTo>
                    <a:pt x="2365" y="9532"/>
                    <a:pt x="1189" y="8283"/>
                    <a:pt x="316" y="6822"/>
                  </a:cubicBezTo>
                  <a:cubicBezTo>
                    <a:pt x="288" y="6775"/>
                    <a:pt x="248" y="6755"/>
                    <a:pt x="207" y="6755"/>
                  </a:cubicBezTo>
                  <a:cubicBezTo>
                    <a:pt x="105" y="6755"/>
                    <a:pt x="0" y="6880"/>
                    <a:pt x="72" y="6996"/>
                  </a:cubicBezTo>
                  <a:cubicBezTo>
                    <a:pt x="1621" y="9588"/>
                    <a:pt x="4083" y="11507"/>
                    <a:pt x="6682" y="12968"/>
                  </a:cubicBezTo>
                  <a:cubicBezTo>
                    <a:pt x="8778" y="14149"/>
                    <a:pt x="11028" y="15073"/>
                    <a:pt x="13331" y="15768"/>
                  </a:cubicBezTo>
                  <a:cubicBezTo>
                    <a:pt x="13515" y="15824"/>
                    <a:pt x="13703" y="15880"/>
                    <a:pt x="13891" y="15932"/>
                  </a:cubicBezTo>
                  <a:cubicBezTo>
                    <a:pt x="14256" y="15899"/>
                    <a:pt x="14591" y="15857"/>
                    <a:pt x="14894" y="15805"/>
                  </a:cubicBezTo>
                  <a:cubicBezTo>
                    <a:pt x="14894" y="15805"/>
                    <a:pt x="14894" y="15808"/>
                    <a:pt x="14897" y="15808"/>
                  </a:cubicBezTo>
                  <a:cubicBezTo>
                    <a:pt x="14897" y="15809"/>
                    <a:pt x="14899" y="15809"/>
                    <a:pt x="14905" y="15809"/>
                  </a:cubicBezTo>
                  <a:cubicBezTo>
                    <a:pt x="14923" y="15809"/>
                    <a:pt x="14972" y="15805"/>
                    <a:pt x="15044" y="15797"/>
                  </a:cubicBezTo>
                  <a:cubicBezTo>
                    <a:pt x="15043" y="15760"/>
                    <a:pt x="15028" y="15723"/>
                    <a:pt x="14991" y="15694"/>
                  </a:cubicBezTo>
                  <a:cubicBezTo>
                    <a:pt x="10375" y="12015"/>
                    <a:pt x="6965" y="6820"/>
                    <a:pt x="4894" y="1325"/>
                  </a:cubicBezTo>
                  <a:cubicBezTo>
                    <a:pt x="4743" y="921"/>
                    <a:pt x="4591" y="512"/>
                    <a:pt x="4468" y="98"/>
                  </a:cubicBezTo>
                  <a:cubicBezTo>
                    <a:pt x="4448" y="29"/>
                    <a:pt x="4397" y="0"/>
                    <a:pt x="4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4022714" y="2744905"/>
              <a:ext cx="27781" cy="149531"/>
            </a:xfrm>
            <a:custGeom>
              <a:rect b="b" l="l" r="r" t="t"/>
              <a:pathLst>
                <a:path extrusionOk="0" h="15270" w="2837">
                  <a:moveTo>
                    <a:pt x="192" y="1"/>
                  </a:moveTo>
                  <a:cubicBezTo>
                    <a:pt x="101" y="1"/>
                    <a:pt x="1" y="86"/>
                    <a:pt x="33" y="203"/>
                  </a:cubicBezTo>
                  <a:cubicBezTo>
                    <a:pt x="395" y="1552"/>
                    <a:pt x="716" y="2910"/>
                    <a:pt x="1022" y="4272"/>
                  </a:cubicBezTo>
                  <a:cubicBezTo>
                    <a:pt x="1596" y="6845"/>
                    <a:pt x="2119" y="9449"/>
                    <a:pt x="2375" y="12077"/>
                  </a:cubicBezTo>
                  <a:cubicBezTo>
                    <a:pt x="2477" y="13125"/>
                    <a:pt x="2562" y="14216"/>
                    <a:pt x="2427" y="15270"/>
                  </a:cubicBezTo>
                  <a:cubicBezTo>
                    <a:pt x="2523" y="15249"/>
                    <a:pt x="2627" y="15228"/>
                    <a:pt x="2740" y="15203"/>
                  </a:cubicBezTo>
                  <a:cubicBezTo>
                    <a:pt x="2837" y="14338"/>
                    <a:pt x="2790" y="13450"/>
                    <a:pt x="2723" y="12590"/>
                  </a:cubicBezTo>
                  <a:cubicBezTo>
                    <a:pt x="2620" y="11272"/>
                    <a:pt x="2428" y="9962"/>
                    <a:pt x="2203" y="8661"/>
                  </a:cubicBezTo>
                  <a:cubicBezTo>
                    <a:pt x="1796" y="6280"/>
                    <a:pt x="1271" y="3920"/>
                    <a:pt x="692" y="1575"/>
                  </a:cubicBezTo>
                  <a:cubicBezTo>
                    <a:pt x="568" y="1082"/>
                    <a:pt x="446" y="590"/>
                    <a:pt x="314" y="99"/>
                  </a:cubicBezTo>
                  <a:cubicBezTo>
                    <a:pt x="296" y="30"/>
                    <a:pt x="24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4053321" y="2709960"/>
              <a:ext cx="34783" cy="182914"/>
            </a:xfrm>
            <a:custGeom>
              <a:rect b="b" l="l" r="r" t="t"/>
              <a:pathLst>
                <a:path extrusionOk="0" h="18679" w="3552">
                  <a:moveTo>
                    <a:pt x="2989" y="0"/>
                  </a:moveTo>
                  <a:cubicBezTo>
                    <a:pt x="2908" y="0"/>
                    <a:pt x="2828" y="56"/>
                    <a:pt x="2844" y="160"/>
                  </a:cubicBezTo>
                  <a:cubicBezTo>
                    <a:pt x="3397" y="3787"/>
                    <a:pt x="3234" y="7490"/>
                    <a:pt x="2499" y="11081"/>
                  </a:cubicBezTo>
                  <a:cubicBezTo>
                    <a:pt x="2015" y="13443"/>
                    <a:pt x="1299" y="15769"/>
                    <a:pt x="324" y="17977"/>
                  </a:cubicBezTo>
                  <a:cubicBezTo>
                    <a:pt x="222" y="18210"/>
                    <a:pt x="113" y="18446"/>
                    <a:pt x="1" y="18678"/>
                  </a:cubicBezTo>
                  <a:cubicBezTo>
                    <a:pt x="126" y="18644"/>
                    <a:pt x="259" y="18606"/>
                    <a:pt x="396" y="18564"/>
                  </a:cubicBezTo>
                  <a:cubicBezTo>
                    <a:pt x="844" y="17626"/>
                    <a:pt x="1212" y="16642"/>
                    <a:pt x="1550" y="15666"/>
                  </a:cubicBezTo>
                  <a:cubicBezTo>
                    <a:pt x="2556" y="12760"/>
                    <a:pt x="3200" y="9719"/>
                    <a:pt x="3405" y="6651"/>
                  </a:cubicBezTo>
                  <a:cubicBezTo>
                    <a:pt x="3551" y="4474"/>
                    <a:pt x="3472" y="2288"/>
                    <a:pt x="3144" y="131"/>
                  </a:cubicBezTo>
                  <a:cubicBezTo>
                    <a:pt x="3131" y="42"/>
                    <a:pt x="3059" y="0"/>
                    <a:pt x="2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060067" y="2754540"/>
              <a:ext cx="85626" cy="136272"/>
            </a:xfrm>
            <a:custGeom>
              <a:rect b="b" l="l" r="r" t="t"/>
              <a:pathLst>
                <a:path extrusionOk="0" h="13916" w="8744">
                  <a:moveTo>
                    <a:pt x="8574" y="0"/>
                  </a:moveTo>
                  <a:cubicBezTo>
                    <a:pt x="8508" y="0"/>
                    <a:pt x="8442" y="37"/>
                    <a:pt x="8424" y="120"/>
                  </a:cubicBezTo>
                  <a:cubicBezTo>
                    <a:pt x="7755" y="3230"/>
                    <a:pt x="6428" y="6165"/>
                    <a:pt x="4624" y="8780"/>
                  </a:cubicBezTo>
                  <a:cubicBezTo>
                    <a:pt x="3460" y="10467"/>
                    <a:pt x="2107" y="12043"/>
                    <a:pt x="581" y="13416"/>
                  </a:cubicBezTo>
                  <a:cubicBezTo>
                    <a:pt x="392" y="13587"/>
                    <a:pt x="197" y="13753"/>
                    <a:pt x="0" y="13916"/>
                  </a:cubicBezTo>
                  <a:cubicBezTo>
                    <a:pt x="260" y="13829"/>
                    <a:pt x="538" y="13727"/>
                    <a:pt x="832" y="13607"/>
                  </a:cubicBezTo>
                  <a:cubicBezTo>
                    <a:pt x="1368" y="13122"/>
                    <a:pt x="1876" y="12601"/>
                    <a:pt x="2363" y="12075"/>
                  </a:cubicBezTo>
                  <a:cubicBezTo>
                    <a:pt x="4169" y="10133"/>
                    <a:pt x="5705" y="7927"/>
                    <a:pt x="6866" y="5540"/>
                  </a:cubicBezTo>
                  <a:cubicBezTo>
                    <a:pt x="7696" y="3831"/>
                    <a:pt x="8323" y="2026"/>
                    <a:pt x="8721" y="166"/>
                  </a:cubicBezTo>
                  <a:cubicBezTo>
                    <a:pt x="8743" y="62"/>
                    <a:pt x="8659" y="0"/>
                    <a:pt x="8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3951952" y="2981844"/>
              <a:ext cx="149590" cy="220694"/>
            </a:xfrm>
            <a:custGeom>
              <a:rect b="b" l="l" r="r" t="t"/>
              <a:pathLst>
                <a:path extrusionOk="0" h="22537" w="15276">
                  <a:moveTo>
                    <a:pt x="657" y="1"/>
                  </a:moveTo>
                  <a:lnTo>
                    <a:pt x="657" y="1"/>
                  </a:lnTo>
                  <a:cubicBezTo>
                    <a:pt x="657" y="1"/>
                    <a:pt x="0" y="9065"/>
                    <a:pt x="3328" y="15188"/>
                  </a:cubicBezTo>
                  <a:cubicBezTo>
                    <a:pt x="6041" y="20180"/>
                    <a:pt x="8983" y="22537"/>
                    <a:pt x="11268" y="22537"/>
                  </a:cubicBezTo>
                  <a:cubicBezTo>
                    <a:pt x="11786" y="22537"/>
                    <a:pt x="12270" y="22416"/>
                    <a:pt x="12710" y="22177"/>
                  </a:cubicBezTo>
                  <a:cubicBezTo>
                    <a:pt x="15091" y="20883"/>
                    <a:pt x="15276" y="16626"/>
                    <a:pt x="11948" y="10503"/>
                  </a:cubicBezTo>
                  <a:cubicBezTo>
                    <a:pt x="8620" y="4380"/>
                    <a:pt x="657" y="1"/>
                    <a:pt x="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4187177" y="2898383"/>
              <a:ext cx="66755" cy="95673"/>
            </a:xfrm>
            <a:custGeom>
              <a:rect b="b" l="l" r="r" t="t"/>
              <a:pathLst>
                <a:path extrusionOk="0" h="9770" w="6817">
                  <a:moveTo>
                    <a:pt x="5409" y="190"/>
                  </a:moveTo>
                  <a:cubicBezTo>
                    <a:pt x="5551" y="190"/>
                    <a:pt x="5677" y="289"/>
                    <a:pt x="5712" y="443"/>
                  </a:cubicBezTo>
                  <a:cubicBezTo>
                    <a:pt x="5755" y="634"/>
                    <a:pt x="5644" y="841"/>
                    <a:pt x="5462" y="904"/>
                  </a:cubicBezTo>
                  <a:cubicBezTo>
                    <a:pt x="5426" y="916"/>
                    <a:pt x="5390" y="922"/>
                    <a:pt x="5354" y="922"/>
                  </a:cubicBezTo>
                  <a:cubicBezTo>
                    <a:pt x="5212" y="922"/>
                    <a:pt x="5087" y="826"/>
                    <a:pt x="5052" y="673"/>
                  </a:cubicBezTo>
                  <a:cubicBezTo>
                    <a:pt x="5009" y="481"/>
                    <a:pt x="5123" y="273"/>
                    <a:pt x="5303" y="208"/>
                  </a:cubicBezTo>
                  <a:cubicBezTo>
                    <a:pt x="5339" y="196"/>
                    <a:pt x="5374" y="190"/>
                    <a:pt x="5409" y="190"/>
                  </a:cubicBezTo>
                  <a:close/>
                  <a:moveTo>
                    <a:pt x="6276" y="837"/>
                  </a:moveTo>
                  <a:cubicBezTo>
                    <a:pt x="6419" y="837"/>
                    <a:pt x="6544" y="935"/>
                    <a:pt x="6581" y="1087"/>
                  </a:cubicBezTo>
                  <a:cubicBezTo>
                    <a:pt x="6626" y="1277"/>
                    <a:pt x="6516" y="1479"/>
                    <a:pt x="6333" y="1541"/>
                  </a:cubicBezTo>
                  <a:cubicBezTo>
                    <a:pt x="6297" y="1553"/>
                    <a:pt x="6262" y="1558"/>
                    <a:pt x="6227" y="1558"/>
                  </a:cubicBezTo>
                  <a:cubicBezTo>
                    <a:pt x="6085" y="1558"/>
                    <a:pt x="5958" y="1462"/>
                    <a:pt x="5921" y="1310"/>
                  </a:cubicBezTo>
                  <a:cubicBezTo>
                    <a:pt x="5876" y="1121"/>
                    <a:pt x="5989" y="914"/>
                    <a:pt x="6171" y="855"/>
                  </a:cubicBezTo>
                  <a:cubicBezTo>
                    <a:pt x="6206" y="843"/>
                    <a:pt x="6242" y="837"/>
                    <a:pt x="6276" y="837"/>
                  </a:cubicBezTo>
                  <a:close/>
                  <a:moveTo>
                    <a:pt x="5422" y="0"/>
                  </a:moveTo>
                  <a:cubicBezTo>
                    <a:pt x="5370" y="0"/>
                    <a:pt x="5316" y="9"/>
                    <a:pt x="5263" y="28"/>
                  </a:cubicBezTo>
                  <a:cubicBezTo>
                    <a:pt x="4987" y="123"/>
                    <a:pt x="4814" y="442"/>
                    <a:pt x="4880" y="731"/>
                  </a:cubicBezTo>
                  <a:cubicBezTo>
                    <a:pt x="4900" y="819"/>
                    <a:pt x="4944" y="894"/>
                    <a:pt x="4997" y="955"/>
                  </a:cubicBezTo>
                  <a:cubicBezTo>
                    <a:pt x="4633" y="1565"/>
                    <a:pt x="4196" y="2299"/>
                    <a:pt x="3732" y="3074"/>
                  </a:cubicBezTo>
                  <a:cubicBezTo>
                    <a:pt x="3296" y="3863"/>
                    <a:pt x="2834" y="4698"/>
                    <a:pt x="2388" y="5503"/>
                  </a:cubicBezTo>
                  <a:cubicBezTo>
                    <a:pt x="1922" y="6294"/>
                    <a:pt x="1544" y="7087"/>
                    <a:pt x="1174" y="7741"/>
                  </a:cubicBezTo>
                  <a:cubicBezTo>
                    <a:pt x="813" y="8399"/>
                    <a:pt x="495" y="8936"/>
                    <a:pt x="271" y="9275"/>
                  </a:cubicBezTo>
                  <a:cubicBezTo>
                    <a:pt x="105" y="9499"/>
                    <a:pt x="6" y="9632"/>
                    <a:pt x="0" y="9639"/>
                  </a:cubicBezTo>
                  <a:lnTo>
                    <a:pt x="117" y="9769"/>
                  </a:lnTo>
                  <a:cubicBezTo>
                    <a:pt x="186" y="9706"/>
                    <a:pt x="276" y="9584"/>
                    <a:pt x="383" y="9415"/>
                  </a:cubicBezTo>
                  <a:cubicBezTo>
                    <a:pt x="859" y="8816"/>
                    <a:pt x="1884" y="7475"/>
                    <a:pt x="2987" y="6004"/>
                  </a:cubicBezTo>
                  <a:cubicBezTo>
                    <a:pt x="3553" y="5275"/>
                    <a:pt x="4128" y="4506"/>
                    <a:pt x="4642" y="3760"/>
                  </a:cubicBezTo>
                  <a:cubicBezTo>
                    <a:pt x="5175" y="3024"/>
                    <a:pt x="5674" y="2328"/>
                    <a:pt x="6028" y="1700"/>
                  </a:cubicBezTo>
                  <a:cubicBezTo>
                    <a:pt x="6087" y="1725"/>
                    <a:pt x="6151" y="1739"/>
                    <a:pt x="6217" y="1739"/>
                  </a:cubicBezTo>
                  <a:cubicBezTo>
                    <a:pt x="6269" y="1739"/>
                    <a:pt x="6322" y="1730"/>
                    <a:pt x="6375" y="1713"/>
                  </a:cubicBezTo>
                  <a:cubicBezTo>
                    <a:pt x="6650" y="1619"/>
                    <a:pt x="6816" y="1313"/>
                    <a:pt x="6749" y="1027"/>
                  </a:cubicBezTo>
                  <a:cubicBezTo>
                    <a:pt x="6693" y="796"/>
                    <a:pt x="6502" y="646"/>
                    <a:pt x="6287" y="646"/>
                  </a:cubicBezTo>
                  <a:cubicBezTo>
                    <a:pt x="6235" y="646"/>
                    <a:pt x="6182" y="655"/>
                    <a:pt x="6129" y="673"/>
                  </a:cubicBezTo>
                  <a:cubicBezTo>
                    <a:pt x="5855" y="764"/>
                    <a:pt x="5683" y="1077"/>
                    <a:pt x="5752" y="1363"/>
                  </a:cubicBezTo>
                  <a:cubicBezTo>
                    <a:pt x="5775" y="1461"/>
                    <a:pt x="5824" y="1541"/>
                    <a:pt x="5888" y="1604"/>
                  </a:cubicBezTo>
                  <a:cubicBezTo>
                    <a:pt x="5606" y="2095"/>
                    <a:pt x="5246" y="2634"/>
                    <a:pt x="4837" y="3195"/>
                  </a:cubicBezTo>
                  <a:cubicBezTo>
                    <a:pt x="4425" y="3756"/>
                    <a:pt x="4020" y="4366"/>
                    <a:pt x="3572" y="4954"/>
                  </a:cubicBezTo>
                  <a:cubicBezTo>
                    <a:pt x="2706" y="6096"/>
                    <a:pt x="1803" y="7283"/>
                    <a:pt x="1118" y="8190"/>
                  </a:cubicBezTo>
                  <a:cubicBezTo>
                    <a:pt x="2355" y="5803"/>
                    <a:pt x="4651" y="1831"/>
                    <a:pt x="5134" y="1059"/>
                  </a:cubicBezTo>
                  <a:cubicBezTo>
                    <a:pt x="5199" y="1089"/>
                    <a:pt x="5270" y="1106"/>
                    <a:pt x="5343" y="1106"/>
                  </a:cubicBezTo>
                  <a:cubicBezTo>
                    <a:pt x="5395" y="1106"/>
                    <a:pt x="5449" y="1097"/>
                    <a:pt x="5503" y="1079"/>
                  </a:cubicBezTo>
                  <a:cubicBezTo>
                    <a:pt x="5780" y="983"/>
                    <a:pt x="5949" y="675"/>
                    <a:pt x="5882" y="384"/>
                  </a:cubicBezTo>
                  <a:cubicBezTo>
                    <a:pt x="5829" y="152"/>
                    <a:pt x="5638" y="0"/>
                    <a:pt x="5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4186394" y="2884773"/>
              <a:ext cx="45819" cy="106572"/>
            </a:xfrm>
            <a:custGeom>
              <a:rect b="b" l="l" r="r" t="t"/>
              <a:pathLst>
                <a:path extrusionOk="0" h="10883" w="4679">
                  <a:moveTo>
                    <a:pt x="2814" y="194"/>
                  </a:moveTo>
                  <a:cubicBezTo>
                    <a:pt x="2955" y="194"/>
                    <a:pt x="3076" y="292"/>
                    <a:pt x="3109" y="447"/>
                  </a:cubicBezTo>
                  <a:cubicBezTo>
                    <a:pt x="3148" y="644"/>
                    <a:pt x="3033" y="857"/>
                    <a:pt x="2846" y="925"/>
                  </a:cubicBezTo>
                  <a:cubicBezTo>
                    <a:pt x="2808" y="940"/>
                    <a:pt x="2769" y="947"/>
                    <a:pt x="2731" y="947"/>
                  </a:cubicBezTo>
                  <a:cubicBezTo>
                    <a:pt x="2590" y="947"/>
                    <a:pt x="2469" y="850"/>
                    <a:pt x="2438" y="696"/>
                  </a:cubicBezTo>
                  <a:cubicBezTo>
                    <a:pt x="2396" y="499"/>
                    <a:pt x="2513" y="283"/>
                    <a:pt x="2699" y="215"/>
                  </a:cubicBezTo>
                  <a:cubicBezTo>
                    <a:pt x="2738" y="200"/>
                    <a:pt x="2777" y="194"/>
                    <a:pt x="2814" y="194"/>
                  </a:cubicBezTo>
                  <a:close/>
                  <a:moveTo>
                    <a:pt x="4145" y="891"/>
                  </a:moveTo>
                  <a:cubicBezTo>
                    <a:pt x="4287" y="891"/>
                    <a:pt x="4411" y="990"/>
                    <a:pt x="4445" y="1143"/>
                  </a:cubicBezTo>
                  <a:cubicBezTo>
                    <a:pt x="4485" y="1337"/>
                    <a:pt x="4373" y="1548"/>
                    <a:pt x="4188" y="1613"/>
                  </a:cubicBezTo>
                  <a:cubicBezTo>
                    <a:pt x="4150" y="1627"/>
                    <a:pt x="4112" y="1633"/>
                    <a:pt x="4075" y="1633"/>
                  </a:cubicBezTo>
                  <a:cubicBezTo>
                    <a:pt x="3934" y="1633"/>
                    <a:pt x="3811" y="1536"/>
                    <a:pt x="3776" y="1382"/>
                  </a:cubicBezTo>
                  <a:cubicBezTo>
                    <a:pt x="3734" y="1190"/>
                    <a:pt x="3850" y="976"/>
                    <a:pt x="4035" y="911"/>
                  </a:cubicBezTo>
                  <a:cubicBezTo>
                    <a:pt x="4072" y="897"/>
                    <a:pt x="4109" y="891"/>
                    <a:pt x="4145" y="891"/>
                  </a:cubicBezTo>
                  <a:close/>
                  <a:moveTo>
                    <a:pt x="2834" y="1"/>
                  </a:moveTo>
                  <a:cubicBezTo>
                    <a:pt x="2778" y="1"/>
                    <a:pt x="2721" y="11"/>
                    <a:pt x="2663" y="32"/>
                  </a:cubicBezTo>
                  <a:cubicBezTo>
                    <a:pt x="2382" y="134"/>
                    <a:pt x="2202" y="463"/>
                    <a:pt x="2265" y="761"/>
                  </a:cubicBezTo>
                  <a:cubicBezTo>
                    <a:pt x="2295" y="905"/>
                    <a:pt x="2376" y="1015"/>
                    <a:pt x="2484" y="1078"/>
                  </a:cubicBezTo>
                  <a:cubicBezTo>
                    <a:pt x="2345" y="1499"/>
                    <a:pt x="1712" y="3030"/>
                    <a:pt x="1219" y="4868"/>
                  </a:cubicBezTo>
                  <a:cubicBezTo>
                    <a:pt x="663" y="6682"/>
                    <a:pt x="230" y="8786"/>
                    <a:pt x="63" y="10222"/>
                  </a:cubicBezTo>
                  <a:cubicBezTo>
                    <a:pt x="35" y="10440"/>
                    <a:pt x="19" y="10663"/>
                    <a:pt x="1" y="10882"/>
                  </a:cubicBezTo>
                  <a:cubicBezTo>
                    <a:pt x="274" y="10107"/>
                    <a:pt x="590" y="9347"/>
                    <a:pt x="883" y="8578"/>
                  </a:cubicBezTo>
                  <a:cubicBezTo>
                    <a:pt x="1179" y="7810"/>
                    <a:pt x="1475" y="7040"/>
                    <a:pt x="1817" y="6289"/>
                  </a:cubicBezTo>
                  <a:lnTo>
                    <a:pt x="2806" y="4019"/>
                  </a:lnTo>
                  <a:lnTo>
                    <a:pt x="3892" y="1790"/>
                  </a:lnTo>
                  <a:cubicBezTo>
                    <a:pt x="3947" y="1811"/>
                    <a:pt x="4006" y="1823"/>
                    <a:pt x="4068" y="1823"/>
                  </a:cubicBezTo>
                  <a:cubicBezTo>
                    <a:pt x="4120" y="1823"/>
                    <a:pt x="4174" y="1815"/>
                    <a:pt x="4228" y="1797"/>
                  </a:cubicBezTo>
                  <a:cubicBezTo>
                    <a:pt x="4505" y="1698"/>
                    <a:pt x="4679" y="1382"/>
                    <a:pt x="4614" y="1088"/>
                  </a:cubicBezTo>
                  <a:cubicBezTo>
                    <a:pt x="4562" y="853"/>
                    <a:pt x="4375" y="703"/>
                    <a:pt x="4159" y="703"/>
                  </a:cubicBezTo>
                  <a:cubicBezTo>
                    <a:pt x="4105" y="703"/>
                    <a:pt x="4050" y="712"/>
                    <a:pt x="3994" y="732"/>
                  </a:cubicBezTo>
                  <a:cubicBezTo>
                    <a:pt x="3717" y="831"/>
                    <a:pt x="3539" y="1155"/>
                    <a:pt x="3604" y="1449"/>
                  </a:cubicBezTo>
                  <a:cubicBezTo>
                    <a:pt x="3629" y="1552"/>
                    <a:pt x="3680" y="1639"/>
                    <a:pt x="3746" y="1702"/>
                  </a:cubicBezTo>
                  <a:lnTo>
                    <a:pt x="2806" y="3622"/>
                  </a:lnTo>
                  <a:cubicBezTo>
                    <a:pt x="2500" y="4263"/>
                    <a:pt x="2231" y="4925"/>
                    <a:pt x="1943" y="5574"/>
                  </a:cubicBezTo>
                  <a:cubicBezTo>
                    <a:pt x="1665" y="6230"/>
                    <a:pt x="1362" y="6871"/>
                    <a:pt x="1107" y="7535"/>
                  </a:cubicBezTo>
                  <a:lnTo>
                    <a:pt x="334" y="9518"/>
                  </a:lnTo>
                  <a:cubicBezTo>
                    <a:pt x="698" y="6525"/>
                    <a:pt x="2334" y="1894"/>
                    <a:pt x="2647" y="1135"/>
                  </a:cubicBezTo>
                  <a:cubicBezTo>
                    <a:pt x="2671" y="1138"/>
                    <a:pt x="2696" y="1140"/>
                    <a:pt x="2721" y="1140"/>
                  </a:cubicBezTo>
                  <a:cubicBezTo>
                    <a:pt x="2775" y="1140"/>
                    <a:pt x="2831" y="1131"/>
                    <a:pt x="2887" y="1110"/>
                  </a:cubicBezTo>
                  <a:cubicBezTo>
                    <a:pt x="3168" y="1005"/>
                    <a:pt x="3343" y="683"/>
                    <a:pt x="3282" y="385"/>
                  </a:cubicBezTo>
                  <a:cubicBezTo>
                    <a:pt x="3233" y="150"/>
                    <a:pt x="3049" y="1"/>
                    <a:pt x="2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4140022" y="2876265"/>
              <a:ext cx="150197" cy="134725"/>
            </a:xfrm>
            <a:custGeom>
              <a:rect b="b" l="l" r="r" t="t"/>
              <a:pathLst>
                <a:path extrusionOk="0" h="13758" w="15338">
                  <a:moveTo>
                    <a:pt x="2714" y="0"/>
                  </a:moveTo>
                  <a:cubicBezTo>
                    <a:pt x="2444" y="0"/>
                    <a:pt x="2090" y="187"/>
                    <a:pt x="1627" y="659"/>
                  </a:cubicBezTo>
                  <a:cubicBezTo>
                    <a:pt x="1048" y="1233"/>
                    <a:pt x="659" y="2011"/>
                    <a:pt x="404" y="2882"/>
                  </a:cubicBezTo>
                  <a:cubicBezTo>
                    <a:pt x="148" y="3751"/>
                    <a:pt x="1" y="4705"/>
                    <a:pt x="11" y="5665"/>
                  </a:cubicBezTo>
                  <a:cubicBezTo>
                    <a:pt x="53" y="7593"/>
                    <a:pt x="499" y="9474"/>
                    <a:pt x="1263" y="10687"/>
                  </a:cubicBezTo>
                  <a:cubicBezTo>
                    <a:pt x="2103" y="12057"/>
                    <a:pt x="3098" y="12743"/>
                    <a:pt x="3798" y="13092"/>
                  </a:cubicBezTo>
                  <a:lnTo>
                    <a:pt x="3798" y="13094"/>
                  </a:lnTo>
                  <a:cubicBezTo>
                    <a:pt x="3798" y="13094"/>
                    <a:pt x="4208" y="13367"/>
                    <a:pt x="4956" y="13560"/>
                  </a:cubicBezTo>
                  <a:cubicBezTo>
                    <a:pt x="5386" y="13672"/>
                    <a:pt x="5928" y="13758"/>
                    <a:pt x="6566" y="13758"/>
                  </a:cubicBezTo>
                  <a:cubicBezTo>
                    <a:pt x="7040" y="13758"/>
                    <a:pt x="7566" y="13711"/>
                    <a:pt x="8138" y="13592"/>
                  </a:cubicBezTo>
                  <a:cubicBezTo>
                    <a:pt x="9465" y="13302"/>
                    <a:pt x="11162" y="12535"/>
                    <a:pt x="12499" y="11510"/>
                  </a:cubicBezTo>
                  <a:cubicBezTo>
                    <a:pt x="13167" y="10992"/>
                    <a:pt x="13808" y="10454"/>
                    <a:pt x="14266" y="9849"/>
                  </a:cubicBezTo>
                  <a:cubicBezTo>
                    <a:pt x="14734" y="9252"/>
                    <a:pt x="15033" y="8593"/>
                    <a:pt x="15157" y="7949"/>
                  </a:cubicBezTo>
                  <a:cubicBezTo>
                    <a:pt x="15337" y="6910"/>
                    <a:pt x="14947" y="6585"/>
                    <a:pt x="14403" y="6585"/>
                  </a:cubicBezTo>
                  <a:cubicBezTo>
                    <a:pt x="14259" y="6585"/>
                    <a:pt x="14104" y="6607"/>
                    <a:pt x="13947" y="6646"/>
                  </a:cubicBezTo>
                  <a:cubicBezTo>
                    <a:pt x="13569" y="6738"/>
                    <a:pt x="13176" y="6917"/>
                    <a:pt x="12874" y="7073"/>
                  </a:cubicBezTo>
                  <a:cubicBezTo>
                    <a:pt x="12571" y="7230"/>
                    <a:pt x="12372" y="7369"/>
                    <a:pt x="12372" y="7369"/>
                  </a:cubicBezTo>
                  <a:cubicBezTo>
                    <a:pt x="12372" y="7369"/>
                    <a:pt x="12422" y="7246"/>
                    <a:pt x="12504" y="7047"/>
                  </a:cubicBezTo>
                  <a:cubicBezTo>
                    <a:pt x="12581" y="6849"/>
                    <a:pt x="12668" y="6581"/>
                    <a:pt x="12718" y="6289"/>
                  </a:cubicBezTo>
                  <a:cubicBezTo>
                    <a:pt x="12816" y="5706"/>
                    <a:pt x="12770" y="5027"/>
                    <a:pt x="12172" y="4668"/>
                  </a:cubicBezTo>
                  <a:cubicBezTo>
                    <a:pt x="11964" y="4541"/>
                    <a:pt x="11754" y="4489"/>
                    <a:pt x="11550" y="4489"/>
                  </a:cubicBezTo>
                  <a:cubicBezTo>
                    <a:pt x="10632" y="4489"/>
                    <a:pt x="9841" y="5543"/>
                    <a:pt x="9841" y="5543"/>
                  </a:cubicBezTo>
                  <a:cubicBezTo>
                    <a:pt x="9841" y="5543"/>
                    <a:pt x="9881" y="5134"/>
                    <a:pt x="9819" y="4637"/>
                  </a:cubicBezTo>
                  <a:cubicBezTo>
                    <a:pt x="9859" y="3830"/>
                    <a:pt x="9520" y="3375"/>
                    <a:pt x="9149" y="3139"/>
                  </a:cubicBezTo>
                  <a:cubicBezTo>
                    <a:pt x="9015" y="3052"/>
                    <a:pt x="8867" y="3000"/>
                    <a:pt x="8716" y="2975"/>
                  </a:cubicBezTo>
                  <a:cubicBezTo>
                    <a:pt x="8608" y="2946"/>
                    <a:pt x="8492" y="2928"/>
                    <a:pt x="8368" y="2928"/>
                  </a:cubicBezTo>
                  <a:cubicBezTo>
                    <a:pt x="8117" y="2928"/>
                    <a:pt x="7833" y="2999"/>
                    <a:pt x="7523" y="3185"/>
                  </a:cubicBezTo>
                  <a:cubicBezTo>
                    <a:pt x="6979" y="3424"/>
                    <a:pt x="6556" y="3771"/>
                    <a:pt x="6556" y="3771"/>
                  </a:cubicBezTo>
                  <a:cubicBezTo>
                    <a:pt x="6556" y="3771"/>
                    <a:pt x="7297" y="1852"/>
                    <a:pt x="6108" y="1218"/>
                  </a:cubicBezTo>
                  <a:cubicBezTo>
                    <a:pt x="5948" y="1133"/>
                    <a:pt x="5786" y="1095"/>
                    <a:pt x="5627" y="1095"/>
                  </a:cubicBezTo>
                  <a:cubicBezTo>
                    <a:pt x="4563" y="1095"/>
                    <a:pt x="3584" y="2752"/>
                    <a:pt x="3584" y="2752"/>
                  </a:cubicBezTo>
                  <a:cubicBezTo>
                    <a:pt x="3584" y="2752"/>
                    <a:pt x="3647" y="1677"/>
                    <a:pt x="3440" y="864"/>
                  </a:cubicBezTo>
                  <a:cubicBezTo>
                    <a:pt x="3318" y="387"/>
                    <a:pt x="3103" y="0"/>
                    <a:pt x="2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4149187" y="2903768"/>
              <a:ext cx="40756" cy="101068"/>
            </a:xfrm>
            <a:custGeom>
              <a:rect b="b" l="l" r="r" t="t"/>
              <a:pathLst>
                <a:path extrusionOk="0" h="10321" w="4162">
                  <a:moveTo>
                    <a:pt x="4074" y="1"/>
                  </a:moveTo>
                  <a:cubicBezTo>
                    <a:pt x="4045" y="1"/>
                    <a:pt x="4014" y="17"/>
                    <a:pt x="3996" y="54"/>
                  </a:cubicBezTo>
                  <a:cubicBezTo>
                    <a:pt x="3662" y="709"/>
                    <a:pt x="3463" y="1424"/>
                    <a:pt x="3249" y="2116"/>
                  </a:cubicBezTo>
                  <a:cubicBezTo>
                    <a:pt x="3015" y="2927"/>
                    <a:pt x="2796" y="3737"/>
                    <a:pt x="2674" y="4564"/>
                  </a:cubicBezTo>
                  <a:cubicBezTo>
                    <a:pt x="2553" y="5390"/>
                    <a:pt x="2480" y="6213"/>
                    <a:pt x="2462" y="7026"/>
                  </a:cubicBezTo>
                  <a:cubicBezTo>
                    <a:pt x="2422" y="8115"/>
                    <a:pt x="2557" y="9206"/>
                    <a:pt x="2774" y="10237"/>
                  </a:cubicBezTo>
                  <a:cubicBezTo>
                    <a:pt x="2378" y="9736"/>
                    <a:pt x="2033" y="9179"/>
                    <a:pt x="1714" y="8608"/>
                  </a:cubicBezTo>
                  <a:cubicBezTo>
                    <a:pt x="1013" y="7375"/>
                    <a:pt x="501" y="6025"/>
                    <a:pt x="268" y="4537"/>
                  </a:cubicBezTo>
                  <a:cubicBezTo>
                    <a:pt x="123" y="3633"/>
                    <a:pt x="102" y="2680"/>
                    <a:pt x="311" y="1733"/>
                  </a:cubicBezTo>
                  <a:cubicBezTo>
                    <a:pt x="322" y="1679"/>
                    <a:pt x="290" y="1652"/>
                    <a:pt x="254" y="1652"/>
                  </a:cubicBezTo>
                  <a:cubicBezTo>
                    <a:pt x="216" y="1652"/>
                    <a:pt x="173" y="1680"/>
                    <a:pt x="162" y="1734"/>
                  </a:cubicBezTo>
                  <a:cubicBezTo>
                    <a:pt x="77" y="2156"/>
                    <a:pt x="19" y="2575"/>
                    <a:pt x="8" y="2992"/>
                  </a:cubicBezTo>
                  <a:cubicBezTo>
                    <a:pt x="0" y="3411"/>
                    <a:pt x="24" y="3824"/>
                    <a:pt x="73" y="4228"/>
                  </a:cubicBezTo>
                  <a:cubicBezTo>
                    <a:pt x="168" y="5039"/>
                    <a:pt x="363" y="5819"/>
                    <a:pt x="611" y="6548"/>
                  </a:cubicBezTo>
                  <a:cubicBezTo>
                    <a:pt x="1005" y="7722"/>
                    <a:pt x="1607" y="8822"/>
                    <a:pt x="2272" y="9808"/>
                  </a:cubicBezTo>
                  <a:lnTo>
                    <a:pt x="2438" y="10047"/>
                  </a:lnTo>
                  <a:cubicBezTo>
                    <a:pt x="2588" y="10139"/>
                    <a:pt x="2731" y="10217"/>
                    <a:pt x="2862" y="10283"/>
                  </a:cubicBezTo>
                  <a:lnTo>
                    <a:pt x="2862" y="10285"/>
                  </a:lnTo>
                  <a:cubicBezTo>
                    <a:pt x="2861" y="10285"/>
                    <a:pt x="2882" y="10298"/>
                    <a:pt x="2921" y="10321"/>
                  </a:cubicBezTo>
                  <a:cubicBezTo>
                    <a:pt x="2933" y="10305"/>
                    <a:pt x="2939" y="10283"/>
                    <a:pt x="2933" y="10260"/>
                  </a:cubicBezTo>
                  <a:cubicBezTo>
                    <a:pt x="2767" y="9512"/>
                    <a:pt x="2659" y="8737"/>
                    <a:pt x="2611" y="7946"/>
                  </a:cubicBezTo>
                  <a:cubicBezTo>
                    <a:pt x="2582" y="7163"/>
                    <a:pt x="2611" y="6362"/>
                    <a:pt x="2690" y="5553"/>
                  </a:cubicBezTo>
                  <a:cubicBezTo>
                    <a:pt x="2820" y="3929"/>
                    <a:pt x="3288" y="2328"/>
                    <a:pt x="3843" y="774"/>
                  </a:cubicBezTo>
                  <a:cubicBezTo>
                    <a:pt x="3922" y="545"/>
                    <a:pt x="4026" y="322"/>
                    <a:pt x="4131" y="103"/>
                  </a:cubicBezTo>
                  <a:cubicBezTo>
                    <a:pt x="4162" y="42"/>
                    <a:pt x="4121" y="1"/>
                    <a:pt x="4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4180499" y="2934855"/>
              <a:ext cx="39532" cy="71975"/>
            </a:xfrm>
            <a:custGeom>
              <a:rect b="b" l="l" r="r" t="t"/>
              <a:pathLst>
                <a:path extrusionOk="0" h="7350" w="4037">
                  <a:moveTo>
                    <a:pt x="3950" y="1"/>
                  </a:moveTo>
                  <a:cubicBezTo>
                    <a:pt x="3921" y="1"/>
                    <a:pt x="3891" y="16"/>
                    <a:pt x="3874" y="52"/>
                  </a:cubicBezTo>
                  <a:cubicBezTo>
                    <a:pt x="3561" y="732"/>
                    <a:pt x="3228" y="1404"/>
                    <a:pt x="2888" y="2071"/>
                  </a:cubicBezTo>
                  <a:cubicBezTo>
                    <a:pt x="2272" y="3346"/>
                    <a:pt x="1654" y="4631"/>
                    <a:pt x="936" y="5857"/>
                  </a:cubicBezTo>
                  <a:cubicBezTo>
                    <a:pt x="662" y="6350"/>
                    <a:pt x="369" y="6860"/>
                    <a:pt x="1" y="7289"/>
                  </a:cubicBezTo>
                  <a:cubicBezTo>
                    <a:pt x="44" y="7306"/>
                    <a:pt x="89" y="7328"/>
                    <a:pt x="139" y="7349"/>
                  </a:cubicBezTo>
                  <a:cubicBezTo>
                    <a:pt x="435" y="6993"/>
                    <a:pt x="683" y="6587"/>
                    <a:pt x="915" y="6186"/>
                  </a:cubicBezTo>
                  <a:cubicBezTo>
                    <a:pt x="1260" y="5569"/>
                    <a:pt x="1613" y="4950"/>
                    <a:pt x="1937" y="4317"/>
                  </a:cubicBezTo>
                  <a:cubicBezTo>
                    <a:pt x="2234" y="3743"/>
                    <a:pt x="2520" y="3161"/>
                    <a:pt x="2794" y="2575"/>
                  </a:cubicBezTo>
                  <a:cubicBezTo>
                    <a:pt x="3083" y="1993"/>
                    <a:pt x="3372" y="1415"/>
                    <a:pt x="3661" y="836"/>
                  </a:cubicBezTo>
                  <a:lnTo>
                    <a:pt x="4010" y="99"/>
                  </a:lnTo>
                  <a:cubicBezTo>
                    <a:pt x="4037" y="41"/>
                    <a:pt x="3995" y="1"/>
                    <a:pt x="3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4183623" y="2939448"/>
              <a:ext cx="68812" cy="68714"/>
            </a:xfrm>
            <a:custGeom>
              <a:rect b="b" l="l" r="r" t="t"/>
              <a:pathLst>
                <a:path extrusionOk="0" h="7017" w="7027">
                  <a:moveTo>
                    <a:pt x="6930" y="0"/>
                  </a:moveTo>
                  <a:cubicBezTo>
                    <a:pt x="6909" y="0"/>
                    <a:pt x="6889" y="10"/>
                    <a:pt x="6873" y="34"/>
                  </a:cubicBezTo>
                  <a:cubicBezTo>
                    <a:pt x="5899" y="1651"/>
                    <a:pt x="4624" y="3080"/>
                    <a:pt x="3259" y="4393"/>
                  </a:cubicBezTo>
                  <a:cubicBezTo>
                    <a:pt x="2803" y="4820"/>
                    <a:pt x="2321" y="5226"/>
                    <a:pt x="1830" y="5619"/>
                  </a:cubicBezTo>
                  <a:cubicBezTo>
                    <a:pt x="1351" y="6013"/>
                    <a:pt x="851" y="6387"/>
                    <a:pt x="334" y="6735"/>
                  </a:cubicBezTo>
                  <a:cubicBezTo>
                    <a:pt x="224" y="6807"/>
                    <a:pt x="112" y="6879"/>
                    <a:pt x="1" y="6951"/>
                  </a:cubicBezTo>
                  <a:cubicBezTo>
                    <a:pt x="58" y="6971"/>
                    <a:pt x="122" y="6993"/>
                    <a:pt x="187" y="7016"/>
                  </a:cubicBezTo>
                  <a:cubicBezTo>
                    <a:pt x="639" y="6732"/>
                    <a:pt x="1075" y="6405"/>
                    <a:pt x="1494" y="6078"/>
                  </a:cubicBezTo>
                  <a:cubicBezTo>
                    <a:pt x="2107" y="5585"/>
                    <a:pt x="2742" y="5081"/>
                    <a:pt x="3321" y="4537"/>
                  </a:cubicBezTo>
                  <a:cubicBezTo>
                    <a:pt x="3909" y="3994"/>
                    <a:pt x="4443" y="3411"/>
                    <a:pt x="4975" y="2818"/>
                  </a:cubicBezTo>
                  <a:cubicBezTo>
                    <a:pt x="5738" y="1982"/>
                    <a:pt x="6403" y="1073"/>
                    <a:pt x="6989" y="119"/>
                  </a:cubicBezTo>
                  <a:cubicBezTo>
                    <a:pt x="7027" y="60"/>
                    <a:pt x="6979" y="0"/>
                    <a:pt x="6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4186795" y="2976282"/>
              <a:ext cx="73796" cy="33314"/>
            </a:xfrm>
            <a:custGeom>
              <a:rect b="b" l="l" r="r" t="t"/>
              <a:pathLst>
                <a:path extrusionOk="0" h="3402" w="7536">
                  <a:moveTo>
                    <a:pt x="7429" y="1"/>
                  </a:moveTo>
                  <a:cubicBezTo>
                    <a:pt x="7413" y="1"/>
                    <a:pt x="7397" y="6"/>
                    <a:pt x="7381" y="19"/>
                  </a:cubicBezTo>
                  <a:cubicBezTo>
                    <a:pt x="6161" y="1034"/>
                    <a:pt x="4796" y="1857"/>
                    <a:pt x="3296" y="2415"/>
                  </a:cubicBezTo>
                  <a:cubicBezTo>
                    <a:pt x="2354" y="2791"/>
                    <a:pt x="1369" y="3081"/>
                    <a:pt x="373" y="3244"/>
                  </a:cubicBezTo>
                  <a:cubicBezTo>
                    <a:pt x="250" y="3261"/>
                    <a:pt x="126" y="3279"/>
                    <a:pt x="0" y="3296"/>
                  </a:cubicBezTo>
                  <a:cubicBezTo>
                    <a:pt x="126" y="3334"/>
                    <a:pt x="263" y="3368"/>
                    <a:pt x="412" y="3401"/>
                  </a:cubicBezTo>
                  <a:cubicBezTo>
                    <a:pt x="762" y="3344"/>
                    <a:pt x="1113" y="3260"/>
                    <a:pt x="1454" y="3175"/>
                  </a:cubicBezTo>
                  <a:cubicBezTo>
                    <a:pt x="2089" y="3015"/>
                    <a:pt x="2716" y="2812"/>
                    <a:pt x="3324" y="2567"/>
                  </a:cubicBezTo>
                  <a:cubicBezTo>
                    <a:pt x="3945" y="2329"/>
                    <a:pt x="4552" y="2053"/>
                    <a:pt x="5136" y="1735"/>
                  </a:cubicBezTo>
                  <a:cubicBezTo>
                    <a:pt x="5979" y="1286"/>
                    <a:pt x="6733" y="726"/>
                    <a:pt x="7473" y="128"/>
                  </a:cubicBezTo>
                  <a:cubicBezTo>
                    <a:pt x="7535" y="79"/>
                    <a:pt x="7489" y="1"/>
                    <a:pt x="7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3925643" y="3197359"/>
              <a:ext cx="410580" cy="368864"/>
            </a:xfrm>
            <a:custGeom>
              <a:rect b="b" l="l" r="r" t="t"/>
              <a:pathLst>
                <a:path extrusionOk="0" h="37668" w="41928">
                  <a:moveTo>
                    <a:pt x="0" y="1"/>
                  </a:moveTo>
                  <a:lnTo>
                    <a:pt x="1320" y="37668"/>
                  </a:lnTo>
                  <a:lnTo>
                    <a:pt x="40607" y="37668"/>
                  </a:lnTo>
                  <a:lnTo>
                    <a:pt x="419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3912337" y="3192728"/>
              <a:ext cx="437176" cy="64993"/>
            </a:xfrm>
            <a:custGeom>
              <a:rect b="b" l="l" r="r" t="t"/>
              <a:pathLst>
                <a:path extrusionOk="0" h="6637" w="44644">
                  <a:moveTo>
                    <a:pt x="0" y="0"/>
                  </a:moveTo>
                  <a:lnTo>
                    <a:pt x="233" y="6636"/>
                  </a:lnTo>
                  <a:lnTo>
                    <a:pt x="44411" y="6636"/>
                  </a:lnTo>
                  <a:lnTo>
                    <a:pt x="44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4983390" y="2780144"/>
              <a:ext cx="197054" cy="554951"/>
            </a:xfrm>
            <a:custGeom>
              <a:rect b="b" l="l" r="r" t="t"/>
              <a:pathLst>
                <a:path extrusionOk="0" h="56671" w="20123">
                  <a:moveTo>
                    <a:pt x="16395" y="0"/>
                  </a:moveTo>
                  <a:cubicBezTo>
                    <a:pt x="16307" y="0"/>
                    <a:pt x="16222" y="38"/>
                    <a:pt x="16178" y="127"/>
                  </a:cubicBezTo>
                  <a:cubicBezTo>
                    <a:pt x="15410" y="1743"/>
                    <a:pt x="14669" y="3376"/>
                    <a:pt x="13980" y="5035"/>
                  </a:cubicBezTo>
                  <a:cubicBezTo>
                    <a:pt x="13325" y="6597"/>
                    <a:pt x="12702" y="8176"/>
                    <a:pt x="12110" y="9769"/>
                  </a:cubicBezTo>
                  <a:cubicBezTo>
                    <a:pt x="12089" y="9798"/>
                    <a:pt x="12077" y="9830"/>
                    <a:pt x="12076" y="9860"/>
                  </a:cubicBezTo>
                  <a:cubicBezTo>
                    <a:pt x="11318" y="11910"/>
                    <a:pt x="10612" y="13985"/>
                    <a:pt x="9958" y="16076"/>
                  </a:cubicBezTo>
                  <a:cubicBezTo>
                    <a:pt x="9959" y="15683"/>
                    <a:pt x="9950" y="15287"/>
                    <a:pt x="9932" y="14890"/>
                  </a:cubicBezTo>
                  <a:cubicBezTo>
                    <a:pt x="9917" y="14594"/>
                    <a:pt x="9897" y="14297"/>
                    <a:pt x="9874" y="13999"/>
                  </a:cubicBezTo>
                  <a:cubicBezTo>
                    <a:pt x="9852" y="13701"/>
                    <a:pt x="9831" y="13405"/>
                    <a:pt x="9802" y="13107"/>
                  </a:cubicBezTo>
                  <a:cubicBezTo>
                    <a:pt x="9745" y="12514"/>
                    <a:pt x="9676" y="11916"/>
                    <a:pt x="9597" y="11323"/>
                  </a:cubicBezTo>
                  <a:cubicBezTo>
                    <a:pt x="9353" y="9372"/>
                    <a:pt x="9012" y="7403"/>
                    <a:pt x="8632" y="5420"/>
                  </a:cubicBezTo>
                  <a:cubicBezTo>
                    <a:pt x="8557" y="5030"/>
                    <a:pt x="8478" y="4640"/>
                    <a:pt x="8388" y="4249"/>
                  </a:cubicBezTo>
                  <a:cubicBezTo>
                    <a:pt x="8357" y="4113"/>
                    <a:pt x="8241" y="4051"/>
                    <a:pt x="8127" y="4051"/>
                  </a:cubicBezTo>
                  <a:cubicBezTo>
                    <a:pt x="7978" y="4051"/>
                    <a:pt x="7832" y="4155"/>
                    <a:pt x="7873" y="4333"/>
                  </a:cubicBezTo>
                  <a:cubicBezTo>
                    <a:pt x="8619" y="7710"/>
                    <a:pt x="9174" y="11112"/>
                    <a:pt x="9366" y="14404"/>
                  </a:cubicBezTo>
                  <a:cubicBezTo>
                    <a:pt x="9406" y="15055"/>
                    <a:pt x="9431" y="15705"/>
                    <a:pt x="9419" y="16353"/>
                  </a:cubicBezTo>
                  <a:cubicBezTo>
                    <a:pt x="9405" y="16990"/>
                    <a:pt x="9382" y="17626"/>
                    <a:pt x="9298" y="18254"/>
                  </a:cubicBezTo>
                  <a:cubicBezTo>
                    <a:pt x="8518" y="20910"/>
                    <a:pt x="7821" y="23589"/>
                    <a:pt x="7214" y="26292"/>
                  </a:cubicBezTo>
                  <a:cubicBezTo>
                    <a:pt x="7196" y="26325"/>
                    <a:pt x="7188" y="26359"/>
                    <a:pt x="7193" y="26389"/>
                  </a:cubicBezTo>
                  <a:cubicBezTo>
                    <a:pt x="6934" y="27544"/>
                    <a:pt x="6692" y="28705"/>
                    <a:pt x="6468" y="29867"/>
                  </a:cubicBezTo>
                  <a:cubicBezTo>
                    <a:pt x="6374" y="30365"/>
                    <a:pt x="6283" y="30865"/>
                    <a:pt x="6196" y="31364"/>
                  </a:cubicBezTo>
                  <a:cubicBezTo>
                    <a:pt x="6017" y="30726"/>
                    <a:pt x="5794" y="30091"/>
                    <a:pt x="5544" y="29460"/>
                  </a:cubicBezTo>
                  <a:cubicBezTo>
                    <a:pt x="5129" y="28396"/>
                    <a:pt x="4608" y="27342"/>
                    <a:pt x="4083" y="26311"/>
                  </a:cubicBezTo>
                  <a:cubicBezTo>
                    <a:pt x="3652" y="25474"/>
                    <a:pt x="3195" y="24640"/>
                    <a:pt x="2712" y="23812"/>
                  </a:cubicBezTo>
                  <a:cubicBezTo>
                    <a:pt x="2239" y="22984"/>
                    <a:pt x="1742" y="22163"/>
                    <a:pt x="1224" y="21344"/>
                  </a:cubicBezTo>
                  <a:cubicBezTo>
                    <a:pt x="1014" y="21012"/>
                    <a:pt x="798" y="20679"/>
                    <a:pt x="578" y="20352"/>
                  </a:cubicBezTo>
                  <a:cubicBezTo>
                    <a:pt x="523" y="20269"/>
                    <a:pt x="443" y="20235"/>
                    <a:pt x="364" y="20235"/>
                  </a:cubicBezTo>
                  <a:cubicBezTo>
                    <a:pt x="181" y="20235"/>
                    <a:pt x="1" y="20417"/>
                    <a:pt x="134" y="20608"/>
                  </a:cubicBezTo>
                  <a:cubicBezTo>
                    <a:pt x="2001" y="23348"/>
                    <a:pt x="3629" y="26252"/>
                    <a:pt x="4852" y="29161"/>
                  </a:cubicBezTo>
                  <a:cubicBezTo>
                    <a:pt x="5336" y="30326"/>
                    <a:pt x="5755" y="31515"/>
                    <a:pt x="5968" y="32723"/>
                  </a:cubicBezTo>
                  <a:cubicBezTo>
                    <a:pt x="5220" y="37346"/>
                    <a:pt x="4770" y="42013"/>
                    <a:pt x="4555" y="46682"/>
                  </a:cubicBezTo>
                  <a:cubicBezTo>
                    <a:pt x="4481" y="48285"/>
                    <a:pt x="4432" y="49889"/>
                    <a:pt x="4422" y="51491"/>
                  </a:cubicBezTo>
                  <a:cubicBezTo>
                    <a:pt x="4410" y="53094"/>
                    <a:pt x="4426" y="54698"/>
                    <a:pt x="4498" y="56298"/>
                  </a:cubicBezTo>
                  <a:lnTo>
                    <a:pt x="4506" y="56441"/>
                  </a:lnTo>
                  <a:cubicBezTo>
                    <a:pt x="4515" y="56593"/>
                    <a:pt x="4658" y="56670"/>
                    <a:pt x="4795" y="56670"/>
                  </a:cubicBezTo>
                  <a:cubicBezTo>
                    <a:pt x="4927" y="56670"/>
                    <a:pt x="5052" y="56599"/>
                    <a:pt x="5044" y="56455"/>
                  </a:cubicBezTo>
                  <a:cubicBezTo>
                    <a:pt x="4917" y="53829"/>
                    <a:pt x="4937" y="51178"/>
                    <a:pt x="5021" y="48536"/>
                  </a:cubicBezTo>
                  <a:cubicBezTo>
                    <a:pt x="5203" y="42870"/>
                    <a:pt x="5731" y="37198"/>
                    <a:pt x="6703" y="31601"/>
                  </a:cubicBezTo>
                  <a:cubicBezTo>
                    <a:pt x="6993" y="29885"/>
                    <a:pt x="7343" y="28179"/>
                    <a:pt x="7723" y="26481"/>
                  </a:cubicBezTo>
                  <a:cubicBezTo>
                    <a:pt x="9877" y="23459"/>
                    <a:pt x="13024" y="20988"/>
                    <a:pt x="16749" y="19704"/>
                  </a:cubicBezTo>
                  <a:cubicBezTo>
                    <a:pt x="16986" y="19620"/>
                    <a:pt x="17226" y="19541"/>
                    <a:pt x="17471" y="19479"/>
                  </a:cubicBezTo>
                  <a:cubicBezTo>
                    <a:pt x="17762" y="19403"/>
                    <a:pt x="17646" y="19028"/>
                    <a:pt x="17380" y="19028"/>
                  </a:cubicBezTo>
                  <a:cubicBezTo>
                    <a:pt x="17355" y="19028"/>
                    <a:pt x="17329" y="19031"/>
                    <a:pt x="17302" y="19038"/>
                  </a:cubicBezTo>
                  <a:cubicBezTo>
                    <a:pt x="16507" y="19241"/>
                    <a:pt x="15745" y="19554"/>
                    <a:pt x="15014" y="19883"/>
                  </a:cubicBezTo>
                  <a:cubicBezTo>
                    <a:pt x="14103" y="20292"/>
                    <a:pt x="13228" y="20768"/>
                    <a:pt x="12408" y="21307"/>
                  </a:cubicBezTo>
                  <a:cubicBezTo>
                    <a:pt x="11589" y="21844"/>
                    <a:pt x="10798" y="22434"/>
                    <a:pt x="10077" y="23081"/>
                  </a:cubicBezTo>
                  <a:cubicBezTo>
                    <a:pt x="9327" y="23753"/>
                    <a:pt x="8631" y="24479"/>
                    <a:pt x="8001" y="25254"/>
                  </a:cubicBezTo>
                  <a:cubicBezTo>
                    <a:pt x="8023" y="25162"/>
                    <a:pt x="8042" y="25069"/>
                    <a:pt x="8063" y="24977"/>
                  </a:cubicBezTo>
                  <a:cubicBezTo>
                    <a:pt x="8595" y="22797"/>
                    <a:pt x="9159" y="20627"/>
                    <a:pt x="9796" y="18478"/>
                  </a:cubicBezTo>
                  <a:cubicBezTo>
                    <a:pt x="9806" y="18458"/>
                    <a:pt x="9812" y="18436"/>
                    <a:pt x="9816" y="18412"/>
                  </a:cubicBezTo>
                  <a:cubicBezTo>
                    <a:pt x="10645" y="15592"/>
                    <a:pt x="11563" y="12804"/>
                    <a:pt x="12578" y="10055"/>
                  </a:cubicBezTo>
                  <a:cubicBezTo>
                    <a:pt x="13990" y="9070"/>
                    <a:pt x="15641" y="8363"/>
                    <a:pt x="17301" y="7792"/>
                  </a:cubicBezTo>
                  <a:cubicBezTo>
                    <a:pt x="18108" y="7511"/>
                    <a:pt x="19028" y="7244"/>
                    <a:pt x="19829" y="7070"/>
                  </a:cubicBezTo>
                  <a:cubicBezTo>
                    <a:pt x="20122" y="7005"/>
                    <a:pt x="20033" y="6609"/>
                    <a:pt x="19763" y="6609"/>
                  </a:cubicBezTo>
                  <a:cubicBezTo>
                    <a:pt x="19743" y="6609"/>
                    <a:pt x="19722" y="6611"/>
                    <a:pt x="19701" y="6616"/>
                  </a:cubicBezTo>
                  <a:cubicBezTo>
                    <a:pt x="18798" y="6811"/>
                    <a:pt x="17903" y="7069"/>
                    <a:pt x="17041" y="7362"/>
                  </a:cubicBezTo>
                  <a:cubicBezTo>
                    <a:pt x="16182" y="7657"/>
                    <a:pt x="15330" y="7990"/>
                    <a:pt x="14507" y="8377"/>
                  </a:cubicBezTo>
                  <a:cubicBezTo>
                    <a:pt x="14096" y="8571"/>
                    <a:pt x="13687" y="8776"/>
                    <a:pt x="13297" y="8999"/>
                  </a:cubicBezTo>
                  <a:cubicBezTo>
                    <a:pt x="13156" y="9080"/>
                    <a:pt x="13014" y="9165"/>
                    <a:pt x="12876" y="9251"/>
                  </a:cubicBezTo>
                  <a:cubicBezTo>
                    <a:pt x="13239" y="8283"/>
                    <a:pt x="13615" y="7323"/>
                    <a:pt x="14003" y="6366"/>
                  </a:cubicBezTo>
                  <a:cubicBezTo>
                    <a:pt x="14278" y="5684"/>
                    <a:pt x="14574" y="5012"/>
                    <a:pt x="14859" y="4336"/>
                  </a:cubicBezTo>
                  <a:lnTo>
                    <a:pt x="15293" y="3324"/>
                  </a:lnTo>
                  <a:lnTo>
                    <a:pt x="15749" y="2322"/>
                  </a:lnTo>
                  <a:cubicBezTo>
                    <a:pt x="16043" y="1685"/>
                    <a:pt x="16355" y="1051"/>
                    <a:pt x="16635" y="410"/>
                  </a:cubicBezTo>
                  <a:cubicBezTo>
                    <a:pt x="16647" y="381"/>
                    <a:pt x="16661" y="355"/>
                    <a:pt x="16676" y="328"/>
                  </a:cubicBezTo>
                  <a:cubicBezTo>
                    <a:pt x="16764" y="150"/>
                    <a:pt x="16572" y="0"/>
                    <a:pt x="16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4917133" y="2902564"/>
              <a:ext cx="109784" cy="94204"/>
            </a:xfrm>
            <a:custGeom>
              <a:rect b="b" l="l" r="r" t="t"/>
              <a:pathLst>
                <a:path extrusionOk="0" h="9620" w="11211">
                  <a:moveTo>
                    <a:pt x="8108" y="1"/>
                  </a:moveTo>
                  <a:cubicBezTo>
                    <a:pt x="8094" y="1"/>
                    <a:pt x="8080" y="1"/>
                    <a:pt x="8066" y="2"/>
                  </a:cubicBezTo>
                  <a:cubicBezTo>
                    <a:pt x="7487" y="40"/>
                    <a:pt x="7240" y="790"/>
                    <a:pt x="7139" y="1528"/>
                  </a:cubicBezTo>
                  <a:cubicBezTo>
                    <a:pt x="7087" y="1896"/>
                    <a:pt x="7081" y="2263"/>
                    <a:pt x="7083" y="2537"/>
                  </a:cubicBezTo>
                  <a:cubicBezTo>
                    <a:pt x="7084" y="2812"/>
                    <a:pt x="7099" y="2992"/>
                    <a:pt x="7099" y="2992"/>
                  </a:cubicBezTo>
                  <a:cubicBezTo>
                    <a:pt x="7099" y="2992"/>
                    <a:pt x="7052" y="2789"/>
                    <a:pt x="6964" y="2490"/>
                  </a:cubicBezTo>
                  <a:cubicBezTo>
                    <a:pt x="6875" y="2192"/>
                    <a:pt x="6742" y="1801"/>
                    <a:pt x="6582" y="1427"/>
                  </a:cubicBezTo>
                  <a:cubicBezTo>
                    <a:pt x="6311" y="805"/>
                    <a:pt x="5934" y="227"/>
                    <a:pt x="5463" y="227"/>
                  </a:cubicBezTo>
                  <a:cubicBezTo>
                    <a:pt x="5369" y="227"/>
                    <a:pt x="5272" y="250"/>
                    <a:pt x="5171" y="299"/>
                  </a:cubicBezTo>
                  <a:cubicBezTo>
                    <a:pt x="4563" y="600"/>
                    <a:pt x="4505" y="1398"/>
                    <a:pt x="4622" y="2119"/>
                  </a:cubicBezTo>
                  <a:cubicBezTo>
                    <a:pt x="4735" y="2839"/>
                    <a:pt x="4998" y="3476"/>
                    <a:pt x="4998" y="3476"/>
                  </a:cubicBezTo>
                  <a:cubicBezTo>
                    <a:pt x="4998" y="3476"/>
                    <a:pt x="4426" y="2699"/>
                    <a:pt x="3755" y="2062"/>
                  </a:cubicBezTo>
                  <a:cubicBezTo>
                    <a:pt x="3298" y="1631"/>
                    <a:pt x="2796" y="1266"/>
                    <a:pt x="2390" y="1266"/>
                  </a:cubicBezTo>
                  <a:cubicBezTo>
                    <a:pt x="2198" y="1266"/>
                    <a:pt x="2027" y="1348"/>
                    <a:pt x="1894" y="1544"/>
                  </a:cubicBezTo>
                  <a:cubicBezTo>
                    <a:pt x="1481" y="2156"/>
                    <a:pt x="1774" y="2891"/>
                    <a:pt x="2171" y="3467"/>
                  </a:cubicBezTo>
                  <a:cubicBezTo>
                    <a:pt x="2369" y="3756"/>
                    <a:pt x="2594" y="4004"/>
                    <a:pt x="2773" y="4182"/>
                  </a:cubicBezTo>
                  <a:cubicBezTo>
                    <a:pt x="2950" y="4358"/>
                    <a:pt x="3076" y="4464"/>
                    <a:pt x="3076" y="4464"/>
                  </a:cubicBezTo>
                  <a:cubicBezTo>
                    <a:pt x="3076" y="4464"/>
                    <a:pt x="2327" y="3944"/>
                    <a:pt x="1574" y="3617"/>
                  </a:cubicBezTo>
                  <a:cubicBezTo>
                    <a:pt x="1237" y="3470"/>
                    <a:pt x="897" y="3364"/>
                    <a:pt x="622" y="3364"/>
                  </a:cubicBezTo>
                  <a:cubicBezTo>
                    <a:pt x="284" y="3364"/>
                    <a:pt x="45" y="3524"/>
                    <a:pt x="30" y="3967"/>
                  </a:cubicBezTo>
                  <a:cubicBezTo>
                    <a:pt x="1" y="4772"/>
                    <a:pt x="1182" y="5909"/>
                    <a:pt x="2373" y="6827"/>
                  </a:cubicBezTo>
                  <a:cubicBezTo>
                    <a:pt x="3570" y="7748"/>
                    <a:pt x="4780" y="8456"/>
                    <a:pt x="4780" y="8456"/>
                  </a:cubicBezTo>
                  <a:cubicBezTo>
                    <a:pt x="4780" y="8456"/>
                    <a:pt x="5453" y="8902"/>
                    <a:pt x="6307" y="9240"/>
                  </a:cubicBezTo>
                  <a:cubicBezTo>
                    <a:pt x="6841" y="9451"/>
                    <a:pt x="7445" y="9619"/>
                    <a:pt x="8001" y="9619"/>
                  </a:cubicBezTo>
                  <a:cubicBezTo>
                    <a:pt x="8340" y="9619"/>
                    <a:pt x="8660" y="9556"/>
                    <a:pt x="8937" y="9403"/>
                  </a:cubicBezTo>
                  <a:cubicBezTo>
                    <a:pt x="9303" y="9199"/>
                    <a:pt x="9644" y="8576"/>
                    <a:pt x="9960" y="7758"/>
                  </a:cubicBezTo>
                  <a:cubicBezTo>
                    <a:pt x="10274" y="6941"/>
                    <a:pt x="10523" y="5922"/>
                    <a:pt x="10727" y="4926"/>
                  </a:cubicBezTo>
                  <a:cubicBezTo>
                    <a:pt x="11104" y="2929"/>
                    <a:pt x="11211" y="1000"/>
                    <a:pt x="10603" y="877"/>
                  </a:cubicBezTo>
                  <a:cubicBezTo>
                    <a:pt x="10544" y="865"/>
                    <a:pt x="10488" y="860"/>
                    <a:pt x="10434" y="860"/>
                  </a:cubicBezTo>
                  <a:cubicBezTo>
                    <a:pt x="9927" y="860"/>
                    <a:pt x="9611" y="1349"/>
                    <a:pt x="9419" y="1860"/>
                  </a:cubicBezTo>
                  <a:cubicBezTo>
                    <a:pt x="9202" y="2428"/>
                    <a:pt x="9153" y="3024"/>
                    <a:pt x="9153" y="3024"/>
                  </a:cubicBezTo>
                  <a:cubicBezTo>
                    <a:pt x="9153" y="3024"/>
                    <a:pt x="9155" y="2832"/>
                    <a:pt x="9139" y="2543"/>
                  </a:cubicBezTo>
                  <a:cubicBezTo>
                    <a:pt x="9124" y="2256"/>
                    <a:pt x="9101" y="1872"/>
                    <a:pt x="9038" y="1489"/>
                  </a:cubicBezTo>
                  <a:cubicBezTo>
                    <a:pt x="8917" y="743"/>
                    <a:pt x="8659" y="1"/>
                    <a:pt x="8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4955789" y="2959921"/>
              <a:ext cx="63220" cy="36810"/>
            </a:xfrm>
            <a:custGeom>
              <a:rect b="b" l="l" r="r" t="t"/>
              <a:pathLst>
                <a:path extrusionOk="0" h="3759" w="6456">
                  <a:moveTo>
                    <a:pt x="4141" y="1"/>
                  </a:moveTo>
                  <a:cubicBezTo>
                    <a:pt x="3441" y="1"/>
                    <a:pt x="2770" y="134"/>
                    <a:pt x="2159" y="380"/>
                  </a:cubicBezTo>
                  <a:cubicBezTo>
                    <a:pt x="1285" y="734"/>
                    <a:pt x="518" y="1321"/>
                    <a:pt x="0" y="2078"/>
                  </a:cubicBezTo>
                  <a:cubicBezTo>
                    <a:pt x="492" y="2397"/>
                    <a:pt x="830" y="2598"/>
                    <a:pt x="830" y="2598"/>
                  </a:cubicBezTo>
                  <a:cubicBezTo>
                    <a:pt x="830" y="2598"/>
                    <a:pt x="1505" y="3044"/>
                    <a:pt x="2362" y="3380"/>
                  </a:cubicBezTo>
                  <a:cubicBezTo>
                    <a:pt x="2896" y="3590"/>
                    <a:pt x="3500" y="3759"/>
                    <a:pt x="4056" y="3759"/>
                  </a:cubicBezTo>
                  <a:cubicBezTo>
                    <a:pt x="4396" y="3759"/>
                    <a:pt x="4717" y="3696"/>
                    <a:pt x="4994" y="3542"/>
                  </a:cubicBezTo>
                  <a:cubicBezTo>
                    <a:pt x="5272" y="3387"/>
                    <a:pt x="5536" y="2990"/>
                    <a:pt x="5784" y="2452"/>
                  </a:cubicBezTo>
                  <a:cubicBezTo>
                    <a:pt x="6035" y="1912"/>
                    <a:pt x="6263" y="1228"/>
                    <a:pt x="6455" y="493"/>
                  </a:cubicBezTo>
                  <a:cubicBezTo>
                    <a:pt x="6024" y="303"/>
                    <a:pt x="5562" y="159"/>
                    <a:pt x="5071" y="78"/>
                  </a:cubicBezTo>
                  <a:cubicBezTo>
                    <a:pt x="4757" y="26"/>
                    <a:pt x="4447" y="1"/>
                    <a:pt x="41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4991987" y="2738159"/>
              <a:ext cx="112829" cy="95193"/>
            </a:xfrm>
            <a:custGeom>
              <a:rect b="b" l="l" r="r" t="t"/>
              <a:pathLst>
                <a:path extrusionOk="0" h="9721" w="11522">
                  <a:moveTo>
                    <a:pt x="6170" y="0"/>
                  </a:moveTo>
                  <a:cubicBezTo>
                    <a:pt x="6111" y="0"/>
                    <a:pt x="6049" y="8"/>
                    <a:pt x="5984" y="26"/>
                  </a:cubicBezTo>
                  <a:cubicBezTo>
                    <a:pt x="5653" y="115"/>
                    <a:pt x="5434" y="355"/>
                    <a:pt x="5291" y="661"/>
                  </a:cubicBezTo>
                  <a:cubicBezTo>
                    <a:pt x="5147" y="969"/>
                    <a:pt x="5096" y="1347"/>
                    <a:pt x="5077" y="1712"/>
                  </a:cubicBezTo>
                  <a:cubicBezTo>
                    <a:pt x="5046" y="2441"/>
                    <a:pt x="5178" y="3118"/>
                    <a:pt x="5178" y="3118"/>
                  </a:cubicBezTo>
                  <a:cubicBezTo>
                    <a:pt x="5178" y="3118"/>
                    <a:pt x="4770" y="2248"/>
                    <a:pt x="4233" y="1494"/>
                  </a:cubicBezTo>
                  <a:cubicBezTo>
                    <a:pt x="3834" y="933"/>
                    <a:pt x="3365" y="437"/>
                    <a:pt x="2933" y="437"/>
                  </a:cubicBezTo>
                  <a:cubicBezTo>
                    <a:pt x="2785" y="437"/>
                    <a:pt x="2641" y="496"/>
                    <a:pt x="2506" y="631"/>
                  </a:cubicBezTo>
                  <a:cubicBezTo>
                    <a:pt x="1977" y="1158"/>
                    <a:pt x="2117" y="1943"/>
                    <a:pt x="2396" y="2586"/>
                  </a:cubicBezTo>
                  <a:cubicBezTo>
                    <a:pt x="2533" y="2909"/>
                    <a:pt x="2707" y="3195"/>
                    <a:pt x="2844" y="3403"/>
                  </a:cubicBezTo>
                  <a:cubicBezTo>
                    <a:pt x="2984" y="3611"/>
                    <a:pt x="3089" y="3736"/>
                    <a:pt x="3089" y="3736"/>
                  </a:cubicBezTo>
                  <a:cubicBezTo>
                    <a:pt x="3089" y="3736"/>
                    <a:pt x="2929" y="3575"/>
                    <a:pt x="2685" y="3354"/>
                  </a:cubicBezTo>
                  <a:cubicBezTo>
                    <a:pt x="2442" y="3134"/>
                    <a:pt x="2116" y="2856"/>
                    <a:pt x="1778" y="2625"/>
                  </a:cubicBezTo>
                  <a:cubicBezTo>
                    <a:pt x="1415" y="2375"/>
                    <a:pt x="1034" y="2182"/>
                    <a:pt x="731" y="2182"/>
                  </a:cubicBezTo>
                  <a:cubicBezTo>
                    <a:pt x="473" y="2182"/>
                    <a:pt x="270" y="2322"/>
                    <a:pt x="183" y="2687"/>
                  </a:cubicBezTo>
                  <a:cubicBezTo>
                    <a:pt x="1" y="3481"/>
                    <a:pt x="945" y="4827"/>
                    <a:pt x="1943" y="5948"/>
                  </a:cubicBezTo>
                  <a:cubicBezTo>
                    <a:pt x="2439" y="6509"/>
                    <a:pt x="2955" y="7018"/>
                    <a:pt x="3349" y="7386"/>
                  </a:cubicBezTo>
                  <a:cubicBezTo>
                    <a:pt x="3740" y="7755"/>
                    <a:pt x="4006" y="7981"/>
                    <a:pt x="4006" y="7981"/>
                  </a:cubicBezTo>
                  <a:cubicBezTo>
                    <a:pt x="4006" y="7981"/>
                    <a:pt x="4589" y="8540"/>
                    <a:pt x="5372" y="9018"/>
                  </a:cubicBezTo>
                  <a:cubicBezTo>
                    <a:pt x="5982" y="9393"/>
                    <a:pt x="6715" y="9720"/>
                    <a:pt x="7384" y="9720"/>
                  </a:cubicBezTo>
                  <a:cubicBezTo>
                    <a:pt x="7575" y="9720"/>
                    <a:pt x="7762" y="9694"/>
                    <a:pt x="7939" y="9633"/>
                  </a:cubicBezTo>
                  <a:cubicBezTo>
                    <a:pt x="8724" y="9359"/>
                    <a:pt x="9784" y="7459"/>
                    <a:pt x="10542" y="5589"/>
                  </a:cubicBezTo>
                  <a:cubicBezTo>
                    <a:pt x="10932" y="4658"/>
                    <a:pt x="11225" y="3722"/>
                    <a:pt x="11371" y="2999"/>
                  </a:cubicBezTo>
                  <a:cubicBezTo>
                    <a:pt x="11521" y="2277"/>
                    <a:pt x="11499" y="1754"/>
                    <a:pt x="11212" y="1636"/>
                  </a:cubicBezTo>
                  <a:cubicBezTo>
                    <a:pt x="11105" y="1592"/>
                    <a:pt x="11002" y="1572"/>
                    <a:pt x="10903" y="1572"/>
                  </a:cubicBezTo>
                  <a:cubicBezTo>
                    <a:pt x="10471" y="1572"/>
                    <a:pt x="10112" y="1948"/>
                    <a:pt x="9848" y="2365"/>
                  </a:cubicBezTo>
                  <a:cubicBezTo>
                    <a:pt x="9682" y="2620"/>
                    <a:pt x="9566" y="2892"/>
                    <a:pt x="9485" y="3100"/>
                  </a:cubicBezTo>
                  <a:cubicBezTo>
                    <a:pt x="9403" y="3308"/>
                    <a:pt x="9363" y="3451"/>
                    <a:pt x="9363" y="3451"/>
                  </a:cubicBezTo>
                  <a:cubicBezTo>
                    <a:pt x="9363" y="3451"/>
                    <a:pt x="9402" y="3263"/>
                    <a:pt x="9443" y="2977"/>
                  </a:cubicBezTo>
                  <a:cubicBezTo>
                    <a:pt x="9482" y="2693"/>
                    <a:pt x="9532" y="2313"/>
                    <a:pt x="9550" y="1929"/>
                  </a:cubicBezTo>
                  <a:cubicBezTo>
                    <a:pt x="9581" y="1162"/>
                    <a:pt x="9472" y="368"/>
                    <a:pt x="8895" y="293"/>
                  </a:cubicBezTo>
                  <a:cubicBezTo>
                    <a:pt x="8866" y="289"/>
                    <a:pt x="8837" y="287"/>
                    <a:pt x="8809" y="287"/>
                  </a:cubicBezTo>
                  <a:cubicBezTo>
                    <a:pt x="8278" y="287"/>
                    <a:pt x="7909" y="941"/>
                    <a:pt x="7672" y="1607"/>
                  </a:cubicBezTo>
                  <a:cubicBezTo>
                    <a:pt x="7545" y="1959"/>
                    <a:pt x="7471" y="2319"/>
                    <a:pt x="7419" y="2586"/>
                  </a:cubicBezTo>
                  <a:cubicBezTo>
                    <a:pt x="7369" y="2853"/>
                    <a:pt x="7347" y="3033"/>
                    <a:pt x="7347" y="3033"/>
                  </a:cubicBezTo>
                  <a:cubicBezTo>
                    <a:pt x="7347" y="3033"/>
                    <a:pt x="7340" y="2825"/>
                    <a:pt x="7311" y="2516"/>
                  </a:cubicBezTo>
                  <a:cubicBezTo>
                    <a:pt x="7283" y="2210"/>
                    <a:pt x="7224" y="1800"/>
                    <a:pt x="7141" y="1403"/>
                  </a:cubicBezTo>
                  <a:cubicBezTo>
                    <a:pt x="6990" y="689"/>
                    <a:pt x="6707" y="0"/>
                    <a:pt x="6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5024092" y="2796241"/>
              <a:ext cx="65336" cy="37114"/>
            </a:xfrm>
            <a:custGeom>
              <a:rect b="b" l="l" r="r" t="t"/>
              <a:pathLst>
                <a:path extrusionOk="0" h="3790" w="6672">
                  <a:moveTo>
                    <a:pt x="3501" y="0"/>
                  </a:moveTo>
                  <a:cubicBezTo>
                    <a:pt x="3146" y="0"/>
                    <a:pt x="2795" y="36"/>
                    <a:pt x="2455" y="104"/>
                  </a:cubicBezTo>
                  <a:cubicBezTo>
                    <a:pt x="1527" y="294"/>
                    <a:pt x="661" y="738"/>
                    <a:pt x="1" y="1391"/>
                  </a:cubicBezTo>
                  <a:cubicBezTo>
                    <a:pt x="427" y="1794"/>
                    <a:pt x="726" y="2049"/>
                    <a:pt x="726" y="2049"/>
                  </a:cubicBezTo>
                  <a:cubicBezTo>
                    <a:pt x="726" y="2049"/>
                    <a:pt x="1307" y="2608"/>
                    <a:pt x="2093" y="3087"/>
                  </a:cubicBezTo>
                  <a:cubicBezTo>
                    <a:pt x="2703" y="3462"/>
                    <a:pt x="3434" y="3790"/>
                    <a:pt x="4104" y="3790"/>
                  </a:cubicBezTo>
                  <a:cubicBezTo>
                    <a:pt x="4295" y="3790"/>
                    <a:pt x="4482" y="3763"/>
                    <a:pt x="4660" y="3703"/>
                  </a:cubicBezTo>
                  <a:cubicBezTo>
                    <a:pt x="4963" y="3600"/>
                    <a:pt x="5295" y="3259"/>
                    <a:pt x="5639" y="2776"/>
                  </a:cubicBezTo>
                  <a:cubicBezTo>
                    <a:pt x="5990" y="2293"/>
                    <a:pt x="6345" y="1667"/>
                    <a:pt x="6671" y="987"/>
                  </a:cubicBezTo>
                  <a:cubicBezTo>
                    <a:pt x="6281" y="725"/>
                    <a:pt x="5853" y="502"/>
                    <a:pt x="5385" y="334"/>
                  </a:cubicBezTo>
                  <a:cubicBezTo>
                    <a:pt x="4759" y="108"/>
                    <a:pt x="4122" y="0"/>
                    <a:pt x="3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5115180" y="2695361"/>
              <a:ext cx="105593" cy="94576"/>
            </a:xfrm>
            <a:custGeom>
              <a:rect b="b" l="l" r="r" t="t"/>
              <a:pathLst>
                <a:path extrusionOk="0" h="9658" w="10783">
                  <a:moveTo>
                    <a:pt x="3698" y="0"/>
                  </a:moveTo>
                  <a:cubicBezTo>
                    <a:pt x="3660" y="0"/>
                    <a:pt x="3620" y="3"/>
                    <a:pt x="3578" y="9"/>
                  </a:cubicBezTo>
                  <a:cubicBezTo>
                    <a:pt x="2848" y="114"/>
                    <a:pt x="2544" y="786"/>
                    <a:pt x="2427" y="1421"/>
                  </a:cubicBezTo>
                  <a:cubicBezTo>
                    <a:pt x="2368" y="1739"/>
                    <a:pt x="2357" y="2049"/>
                    <a:pt x="2358" y="2279"/>
                  </a:cubicBezTo>
                  <a:cubicBezTo>
                    <a:pt x="2358" y="2508"/>
                    <a:pt x="2380" y="2660"/>
                    <a:pt x="2380" y="2660"/>
                  </a:cubicBezTo>
                  <a:cubicBezTo>
                    <a:pt x="2380" y="2660"/>
                    <a:pt x="2334" y="2452"/>
                    <a:pt x="2250" y="2157"/>
                  </a:cubicBezTo>
                  <a:cubicBezTo>
                    <a:pt x="2166" y="1861"/>
                    <a:pt x="2043" y="1477"/>
                    <a:pt x="1885" y="1119"/>
                  </a:cubicBezTo>
                  <a:cubicBezTo>
                    <a:pt x="1648" y="588"/>
                    <a:pt x="1332" y="119"/>
                    <a:pt x="939" y="119"/>
                  </a:cubicBezTo>
                  <a:cubicBezTo>
                    <a:pt x="804" y="119"/>
                    <a:pt x="660" y="175"/>
                    <a:pt x="507" y="302"/>
                  </a:cubicBezTo>
                  <a:cubicBezTo>
                    <a:pt x="211" y="553"/>
                    <a:pt x="61" y="1062"/>
                    <a:pt x="28" y="1687"/>
                  </a:cubicBezTo>
                  <a:cubicBezTo>
                    <a:pt x="0" y="2313"/>
                    <a:pt x="73" y="3048"/>
                    <a:pt x="185" y="3746"/>
                  </a:cubicBezTo>
                  <a:cubicBezTo>
                    <a:pt x="299" y="4444"/>
                    <a:pt x="448" y="5101"/>
                    <a:pt x="587" y="5589"/>
                  </a:cubicBezTo>
                  <a:cubicBezTo>
                    <a:pt x="719" y="6077"/>
                    <a:pt x="823" y="6389"/>
                    <a:pt x="823" y="6389"/>
                  </a:cubicBezTo>
                  <a:cubicBezTo>
                    <a:pt x="823" y="6389"/>
                    <a:pt x="1017" y="7120"/>
                    <a:pt x="1427" y="7888"/>
                  </a:cubicBezTo>
                  <a:cubicBezTo>
                    <a:pt x="1633" y="8271"/>
                    <a:pt x="1893" y="8663"/>
                    <a:pt x="2209" y="8981"/>
                  </a:cubicBezTo>
                  <a:cubicBezTo>
                    <a:pt x="2527" y="9302"/>
                    <a:pt x="2902" y="9547"/>
                    <a:pt x="3328" y="9636"/>
                  </a:cubicBezTo>
                  <a:cubicBezTo>
                    <a:pt x="3397" y="9651"/>
                    <a:pt x="3474" y="9658"/>
                    <a:pt x="3558" y="9658"/>
                  </a:cubicBezTo>
                  <a:cubicBezTo>
                    <a:pt x="3988" y="9658"/>
                    <a:pt x="4604" y="9476"/>
                    <a:pt x="5289" y="9187"/>
                  </a:cubicBezTo>
                  <a:cubicBezTo>
                    <a:pt x="6112" y="8844"/>
                    <a:pt x="7020" y="8346"/>
                    <a:pt x="7872" y="7836"/>
                  </a:cubicBezTo>
                  <a:cubicBezTo>
                    <a:pt x="8728" y="7326"/>
                    <a:pt x="9498" y="6791"/>
                    <a:pt x="10006" y="6327"/>
                  </a:cubicBezTo>
                  <a:cubicBezTo>
                    <a:pt x="10519" y="5865"/>
                    <a:pt x="10783" y="5484"/>
                    <a:pt x="10588" y="5256"/>
                  </a:cubicBezTo>
                  <a:cubicBezTo>
                    <a:pt x="10388" y="5022"/>
                    <a:pt x="10117" y="4934"/>
                    <a:pt x="9824" y="4934"/>
                  </a:cubicBezTo>
                  <a:cubicBezTo>
                    <a:pt x="9553" y="4934"/>
                    <a:pt x="9264" y="5009"/>
                    <a:pt x="8995" y="5112"/>
                  </a:cubicBezTo>
                  <a:cubicBezTo>
                    <a:pt x="8432" y="5324"/>
                    <a:pt x="7982" y="5666"/>
                    <a:pt x="7982" y="5666"/>
                  </a:cubicBezTo>
                  <a:cubicBezTo>
                    <a:pt x="7982" y="5666"/>
                    <a:pt x="8118" y="5548"/>
                    <a:pt x="8305" y="5357"/>
                  </a:cubicBezTo>
                  <a:cubicBezTo>
                    <a:pt x="8497" y="5169"/>
                    <a:pt x="8746" y="4919"/>
                    <a:pt x="8964" y="4645"/>
                  </a:cubicBezTo>
                  <a:cubicBezTo>
                    <a:pt x="9400" y="4098"/>
                    <a:pt x="9717" y="3470"/>
                    <a:pt x="9250" y="3119"/>
                  </a:cubicBezTo>
                  <a:cubicBezTo>
                    <a:pt x="9104" y="3010"/>
                    <a:pt x="8936" y="2964"/>
                    <a:pt x="8756" y="2964"/>
                  </a:cubicBezTo>
                  <a:cubicBezTo>
                    <a:pt x="8357" y="2964"/>
                    <a:pt x="7899" y="3190"/>
                    <a:pt x="7494" y="3461"/>
                  </a:cubicBezTo>
                  <a:cubicBezTo>
                    <a:pt x="6906" y="3854"/>
                    <a:pt x="6433" y="4339"/>
                    <a:pt x="6433" y="4339"/>
                  </a:cubicBezTo>
                  <a:cubicBezTo>
                    <a:pt x="6433" y="4339"/>
                    <a:pt x="6870" y="3712"/>
                    <a:pt x="7143" y="3038"/>
                  </a:cubicBezTo>
                  <a:cubicBezTo>
                    <a:pt x="7416" y="2364"/>
                    <a:pt x="7523" y="1632"/>
                    <a:pt x="6863" y="1415"/>
                  </a:cubicBezTo>
                  <a:cubicBezTo>
                    <a:pt x="6750" y="1378"/>
                    <a:pt x="6639" y="1361"/>
                    <a:pt x="6531" y="1361"/>
                  </a:cubicBezTo>
                  <a:cubicBezTo>
                    <a:pt x="5376" y="1361"/>
                    <a:pt x="4509" y="3289"/>
                    <a:pt x="4509" y="3289"/>
                  </a:cubicBezTo>
                  <a:cubicBezTo>
                    <a:pt x="4509" y="3289"/>
                    <a:pt x="4637" y="2426"/>
                    <a:pt x="4586" y="1581"/>
                  </a:cubicBezTo>
                  <a:cubicBezTo>
                    <a:pt x="4538" y="785"/>
                    <a:pt x="4333" y="0"/>
                    <a:pt x="3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5120702" y="2748547"/>
              <a:ext cx="59313" cy="41403"/>
            </a:xfrm>
            <a:custGeom>
              <a:rect b="b" l="l" r="r" t="t"/>
              <a:pathLst>
                <a:path extrusionOk="0" h="4228" w="6057">
                  <a:moveTo>
                    <a:pt x="881" y="1"/>
                  </a:moveTo>
                  <a:cubicBezTo>
                    <a:pt x="584" y="1"/>
                    <a:pt x="289" y="26"/>
                    <a:pt x="1" y="77"/>
                  </a:cubicBezTo>
                  <a:cubicBezTo>
                    <a:pt x="145" y="609"/>
                    <a:pt x="259" y="959"/>
                    <a:pt x="259" y="959"/>
                  </a:cubicBezTo>
                  <a:cubicBezTo>
                    <a:pt x="259" y="959"/>
                    <a:pt x="453" y="1691"/>
                    <a:pt x="861" y="2457"/>
                  </a:cubicBezTo>
                  <a:cubicBezTo>
                    <a:pt x="1068" y="2842"/>
                    <a:pt x="1328" y="3233"/>
                    <a:pt x="1643" y="3550"/>
                  </a:cubicBezTo>
                  <a:cubicBezTo>
                    <a:pt x="1962" y="3871"/>
                    <a:pt x="2337" y="4116"/>
                    <a:pt x="2763" y="4206"/>
                  </a:cubicBezTo>
                  <a:cubicBezTo>
                    <a:pt x="2832" y="4221"/>
                    <a:pt x="2910" y="4228"/>
                    <a:pt x="2994" y="4228"/>
                  </a:cubicBezTo>
                  <a:cubicBezTo>
                    <a:pt x="3692" y="4228"/>
                    <a:pt x="4874" y="3747"/>
                    <a:pt x="6056" y="3117"/>
                  </a:cubicBezTo>
                  <a:cubicBezTo>
                    <a:pt x="5853" y="2730"/>
                    <a:pt x="5594" y="2351"/>
                    <a:pt x="5271" y="1993"/>
                  </a:cubicBezTo>
                  <a:cubicBezTo>
                    <a:pt x="4598" y="1239"/>
                    <a:pt x="3752" y="680"/>
                    <a:pt x="2835" y="349"/>
                  </a:cubicBezTo>
                  <a:cubicBezTo>
                    <a:pt x="2206" y="122"/>
                    <a:pt x="15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5167093" y="2790278"/>
              <a:ext cx="102782" cy="91198"/>
            </a:xfrm>
            <a:custGeom>
              <a:rect b="b" l="l" r="r" t="t"/>
              <a:pathLst>
                <a:path extrusionOk="0" h="9313" w="10496">
                  <a:moveTo>
                    <a:pt x="6232" y="1"/>
                  </a:moveTo>
                  <a:cubicBezTo>
                    <a:pt x="5437" y="1"/>
                    <a:pt x="4377" y="644"/>
                    <a:pt x="3457" y="1343"/>
                  </a:cubicBezTo>
                  <a:cubicBezTo>
                    <a:pt x="2930" y="1734"/>
                    <a:pt x="2479" y="2160"/>
                    <a:pt x="2144" y="2478"/>
                  </a:cubicBezTo>
                  <a:cubicBezTo>
                    <a:pt x="1812" y="2798"/>
                    <a:pt x="1607" y="3016"/>
                    <a:pt x="1607" y="3016"/>
                  </a:cubicBezTo>
                  <a:cubicBezTo>
                    <a:pt x="1607" y="3016"/>
                    <a:pt x="1479" y="3135"/>
                    <a:pt x="1301" y="3338"/>
                  </a:cubicBezTo>
                  <a:cubicBezTo>
                    <a:pt x="1125" y="3541"/>
                    <a:pt x="887" y="3821"/>
                    <a:pt x="692" y="4154"/>
                  </a:cubicBezTo>
                  <a:cubicBezTo>
                    <a:pt x="296" y="4818"/>
                    <a:pt x="0" y="5662"/>
                    <a:pt x="416" y="6349"/>
                  </a:cubicBezTo>
                  <a:cubicBezTo>
                    <a:pt x="827" y="7037"/>
                    <a:pt x="3083" y="7954"/>
                    <a:pt x="5248" y="8580"/>
                  </a:cubicBezTo>
                  <a:cubicBezTo>
                    <a:pt x="6736" y="9008"/>
                    <a:pt x="8187" y="9313"/>
                    <a:pt x="8984" y="9313"/>
                  </a:cubicBezTo>
                  <a:cubicBezTo>
                    <a:pt x="9348" y="9313"/>
                    <a:pt x="9575" y="9249"/>
                    <a:pt x="9607" y="9105"/>
                  </a:cubicBezTo>
                  <a:cubicBezTo>
                    <a:pt x="9713" y="8643"/>
                    <a:pt x="9130" y="8269"/>
                    <a:pt x="8519" y="8009"/>
                  </a:cubicBezTo>
                  <a:cubicBezTo>
                    <a:pt x="7910" y="7749"/>
                    <a:pt x="7273" y="7609"/>
                    <a:pt x="7273" y="7609"/>
                  </a:cubicBezTo>
                  <a:lnTo>
                    <a:pt x="7273" y="7609"/>
                  </a:lnTo>
                  <a:cubicBezTo>
                    <a:pt x="7273" y="7609"/>
                    <a:pt x="8097" y="7744"/>
                    <a:pt x="8906" y="7765"/>
                  </a:cubicBezTo>
                  <a:cubicBezTo>
                    <a:pt x="8975" y="7767"/>
                    <a:pt x="9045" y="7768"/>
                    <a:pt x="9113" y="7768"/>
                  </a:cubicBezTo>
                  <a:cubicBezTo>
                    <a:pt x="9845" y="7768"/>
                    <a:pt x="10495" y="7654"/>
                    <a:pt x="10449" y="7234"/>
                  </a:cubicBezTo>
                  <a:cubicBezTo>
                    <a:pt x="10396" y="6773"/>
                    <a:pt x="9609" y="6448"/>
                    <a:pt x="8834" y="6243"/>
                  </a:cubicBezTo>
                  <a:cubicBezTo>
                    <a:pt x="8057" y="6037"/>
                    <a:pt x="7292" y="5953"/>
                    <a:pt x="7292" y="5953"/>
                  </a:cubicBezTo>
                  <a:cubicBezTo>
                    <a:pt x="7292" y="5953"/>
                    <a:pt x="8155" y="5947"/>
                    <a:pt x="8936" y="5817"/>
                  </a:cubicBezTo>
                  <a:cubicBezTo>
                    <a:pt x="9717" y="5686"/>
                    <a:pt x="10416" y="5433"/>
                    <a:pt x="10104" y="4896"/>
                  </a:cubicBezTo>
                  <a:cubicBezTo>
                    <a:pt x="9792" y="4359"/>
                    <a:pt x="8972" y="4170"/>
                    <a:pt x="8229" y="4121"/>
                  </a:cubicBezTo>
                  <a:cubicBezTo>
                    <a:pt x="8074" y="4111"/>
                    <a:pt x="7923" y="4107"/>
                    <a:pt x="7781" y="4107"/>
                  </a:cubicBezTo>
                  <a:cubicBezTo>
                    <a:pt x="7236" y="4107"/>
                    <a:pt x="6815" y="4166"/>
                    <a:pt x="6815" y="4166"/>
                  </a:cubicBezTo>
                  <a:cubicBezTo>
                    <a:pt x="6815" y="4166"/>
                    <a:pt x="7020" y="4086"/>
                    <a:pt x="7309" y="3955"/>
                  </a:cubicBezTo>
                  <a:cubicBezTo>
                    <a:pt x="7595" y="3824"/>
                    <a:pt x="7966" y="3639"/>
                    <a:pt x="8307" y="3437"/>
                  </a:cubicBezTo>
                  <a:cubicBezTo>
                    <a:pt x="8984" y="3029"/>
                    <a:pt x="9503" y="2518"/>
                    <a:pt x="8899" y="2059"/>
                  </a:cubicBezTo>
                  <a:cubicBezTo>
                    <a:pt x="8574" y="1813"/>
                    <a:pt x="8207" y="1723"/>
                    <a:pt x="7841" y="1723"/>
                  </a:cubicBezTo>
                  <a:cubicBezTo>
                    <a:pt x="7526" y="1723"/>
                    <a:pt x="7212" y="1790"/>
                    <a:pt x="6929" y="1884"/>
                  </a:cubicBezTo>
                  <a:cubicBezTo>
                    <a:pt x="6320" y="2087"/>
                    <a:pt x="5859" y="2411"/>
                    <a:pt x="5859" y="2411"/>
                  </a:cubicBezTo>
                  <a:cubicBezTo>
                    <a:pt x="5859" y="2411"/>
                    <a:pt x="6437" y="1913"/>
                    <a:pt x="6806" y="1372"/>
                  </a:cubicBezTo>
                  <a:cubicBezTo>
                    <a:pt x="6993" y="1102"/>
                    <a:pt x="7125" y="817"/>
                    <a:pt x="7114" y="578"/>
                  </a:cubicBezTo>
                  <a:cubicBezTo>
                    <a:pt x="7101" y="338"/>
                    <a:pt x="6948" y="142"/>
                    <a:pt x="6541" y="38"/>
                  </a:cubicBezTo>
                  <a:cubicBezTo>
                    <a:pt x="6443" y="13"/>
                    <a:pt x="6340" y="1"/>
                    <a:pt x="6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5167073" y="2813992"/>
              <a:ext cx="41843" cy="55435"/>
            </a:xfrm>
            <a:custGeom>
              <a:rect b="b" l="l" r="r" t="t"/>
              <a:pathLst>
                <a:path extrusionOk="0" h="5661" w="4273">
                  <a:moveTo>
                    <a:pt x="2207" y="1"/>
                  </a:moveTo>
                  <a:cubicBezTo>
                    <a:pt x="1843" y="348"/>
                    <a:pt x="1611" y="593"/>
                    <a:pt x="1611" y="593"/>
                  </a:cubicBezTo>
                  <a:cubicBezTo>
                    <a:pt x="1611" y="593"/>
                    <a:pt x="1482" y="711"/>
                    <a:pt x="1304" y="912"/>
                  </a:cubicBezTo>
                  <a:cubicBezTo>
                    <a:pt x="1127" y="1114"/>
                    <a:pt x="889" y="1394"/>
                    <a:pt x="694" y="1728"/>
                  </a:cubicBezTo>
                  <a:cubicBezTo>
                    <a:pt x="297" y="2393"/>
                    <a:pt x="1" y="3237"/>
                    <a:pt x="417" y="3924"/>
                  </a:cubicBezTo>
                  <a:cubicBezTo>
                    <a:pt x="728" y="4445"/>
                    <a:pt x="2106" y="5102"/>
                    <a:pt x="3701" y="5661"/>
                  </a:cubicBezTo>
                  <a:cubicBezTo>
                    <a:pt x="3903" y="5332"/>
                    <a:pt x="4067" y="4979"/>
                    <a:pt x="4157" y="4588"/>
                  </a:cubicBezTo>
                  <a:cubicBezTo>
                    <a:pt x="4253" y="4177"/>
                    <a:pt x="4273" y="3759"/>
                    <a:pt x="4224" y="3345"/>
                  </a:cubicBezTo>
                  <a:cubicBezTo>
                    <a:pt x="4199" y="3137"/>
                    <a:pt x="4157" y="2932"/>
                    <a:pt x="4100" y="2726"/>
                  </a:cubicBezTo>
                  <a:cubicBezTo>
                    <a:pt x="4045" y="2523"/>
                    <a:pt x="3976" y="2323"/>
                    <a:pt x="3890" y="2125"/>
                  </a:cubicBezTo>
                  <a:cubicBezTo>
                    <a:pt x="3550" y="1337"/>
                    <a:pt x="2966" y="596"/>
                    <a:pt x="2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5141724" y="2903034"/>
              <a:ext cx="103340" cy="87535"/>
            </a:xfrm>
            <a:custGeom>
              <a:rect b="b" l="l" r="r" t="t"/>
              <a:pathLst>
                <a:path extrusionOk="0" h="8939" w="10553">
                  <a:moveTo>
                    <a:pt x="4681" y="0"/>
                  </a:moveTo>
                  <a:cubicBezTo>
                    <a:pt x="3863" y="0"/>
                    <a:pt x="2868" y="1005"/>
                    <a:pt x="2120" y="2046"/>
                  </a:cubicBezTo>
                  <a:cubicBezTo>
                    <a:pt x="1742" y="2567"/>
                    <a:pt x="1410" y="3089"/>
                    <a:pt x="1176" y="3480"/>
                  </a:cubicBezTo>
                  <a:cubicBezTo>
                    <a:pt x="951" y="3876"/>
                    <a:pt x="815" y="4140"/>
                    <a:pt x="815" y="4140"/>
                  </a:cubicBezTo>
                  <a:cubicBezTo>
                    <a:pt x="815" y="4140"/>
                    <a:pt x="464" y="4732"/>
                    <a:pt x="256" y="5471"/>
                  </a:cubicBezTo>
                  <a:cubicBezTo>
                    <a:pt x="41" y="6210"/>
                    <a:pt x="1" y="7113"/>
                    <a:pt x="581" y="7700"/>
                  </a:cubicBezTo>
                  <a:cubicBezTo>
                    <a:pt x="1162" y="8288"/>
                    <a:pt x="3557" y="8701"/>
                    <a:pt x="5792" y="8864"/>
                  </a:cubicBezTo>
                  <a:cubicBezTo>
                    <a:pt x="6465" y="8912"/>
                    <a:pt x="7122" y="8939"/>
                    <a:pt x="7713" y="8939"/>
                  </a:cubicBezTo>
                  <a:cubicBezTo>
                    <a:pt x="9084" y="8939"/>
                    <a:pt x="10091" y="8796"/>
                    <a:pt x="10073" y="8454"/>
                  </a:cubicBezTo>
                  <a:cubicBezTo>
                    <a:pt x="10051" y="7967"/>
                    <a:pt x="9396" y="7715"/>
                    <a:pt x="8746" y="7585"/>
                  </a:cubicBezTo>
                  <a:cubicBezTo>
                    <a:pt x="8095" y="7455"/>
                    <a:pt x="7450" y="7450"/>
                    <a:pt x="7450" y="7450"/>
                  </a:cubicBezTo>
                  <a:cubicBezTo>
                    <a:pt x="7450" y="7450"/>
                    <a:pt x="8273" y="7407"/>
                    <a:pt x="9049" y="7254"/>
                  </a:cubicBezTo>
                  <a:cubicBezTo>
                    <a:pt x="9825" y="7101"/>
                    <a:pt x="10552" y="6841"/>
                    <a:pt x="10372" y="6381"/>
                  </a:cubicBezTo>
                  <a:cubicBezTo>
                    <a:pt x="10191" y="5920"/>
                    <a:pt x="9356" y="5765"/>
                    <a:pt x="8566" y="5731"/>
                  </a:cubicBezTo>
                  <a:cubicBezTo>
                    <a:pt x="8434" y="5725"/>
                    <a:pt x="8303" y="5723"/>
                    <a:pt x="8177" y="5723"/>
                  </a:cubicBezTo>
                  <a:cubicBezTo>
                    <a:pt x="7546" y="5723"/>
                    <a:pt x="7028" y="5783"/>
                    <a:pt x="7028" y="5783"/>
                  </a:cubicBezTo>
                  <a:cubicBezTo>
                    <a:pt x="7028" y="5783"/>
                    <a:pt x="7232" y="5732"/>
                    <a:pt x="7522" y="5644"/>
                  </a:cubicBezTo>
                  <a:cubicBezTo>
                    <a:pt x="7815" y="5558"/>
                    <a:pt x="8189" y="5428"/>
                    <a:pt x="8546" y="5276"/>
                  </a:cubicBezTo>
                  <a:cubicBezTo>
                    <a:pt x="9254" y="4971"/>
                    <a:pt x="9851" y="4558"/>
                    <a:pt x="9410" y="4083"/>
                  </a:cubicBezTo>
                  <a:cubicBezTo>
                    <a:pt x="9115" y="3765"/>
                    <a:pt x="8646" y="3658"/>
                    <a:pt x="8152" y="3658"/>
                  </a:cubicBezTo>
                  <a:cubicBezTo>
                    <a:pt x="7908" y="3658"/>
                    <a:pt x="7658" y="3684"/>
                    <a:pt x="7419" y="3724"/>
                  </a:cubicBezTo>
                  <a:cubicBezTo>
                    <a:pt x="6697" y="3844"/>
                    <a:pt x="6084" y="4091"/>
                    <a:pt x="6084" y="4091"/>
                  </a:cubicBezTo>
                  <a:cubicBezTo>
                    <a:pt x="6084" y="4091"/>
                    <a:pt x="6783" y="3585"/>
                    <a:pt x="7302" y="3011"/>
                  </a:cubicBezTo>
                  <a:cubicBezTo>
                    <a:pt x="7815" y="2433"/>
                    <a:pt x="8182" y="1798"/>
                    <a:pt x="7481" y="1474"/>
                  </a:cubicBezTo>
                  <a:cubicBezTo>
                    <a:pt x="7258" y="1371"/>
                    <a:pt x="7034" y="1328"/>
                    <a:pt x="6816" y="1328"/>
                  </a:cubicBezTo>
                  <a:cubicBezTo>
                    <a:pt x="6353" y="1328"/>
                    <a:pt x="5916" y="1524"/>
                    <a:pt x="5558" y="1760"/>
                  </a:cubicBezTo>
                  <a:cubicBezTo>
                    <a:pt x="5038" y="2111"/>
                    <a:pt x="4698" y="2547"/>
                    <a:pt x="4698" y="2547"/>
                  </a:cubicBezTo>
                  <a:cubicBezTo>
                    <a:pt x="4698" y="2547"/>
                    <a:pt x="4799" y="2388"/>
                    <a:pt x="4923" y="2149"/>
                  </a:cubicBezTo>
                  <a:cubicBezTo>
                    <a:pt x="5046" y="1908"/>
                    <a:pt x="5197" y="1590"/>
                    <a:pt x="5304" y="1277"/>
                  </a:cubicBezTo>
                  <a:cubicBezTo>
                    <a:pt x="5513" y="647"/>
                    <a:pt x="5515" y="12"/>
                    <a:pt x="4692" y="0"/>
                  </a:cubicBezTo>
                  <a:cubicBezTo>
                    <a:pt x="4688" y="0"/>
                    <a:pt x="4685" y="0"/>
                    <a:pt x="4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5141714" y="2936451"/>
              <a:ext cx="42529" cy="51871"/>
            </a:xfrm>
            <a:custGeom>
              <a:rect b="b" l="l" r="r" t="t"/>
              <a:pathLst>
                <a:path extrusionOk="0" h="5297" w="4343">
                  <a:moveTo>
                    <a:pt x="1220" y="0"/>
                  </a:moveTo>
                  <a:cubicBezTo>
                    <a:pt x="969" y="429"/>
                    <a:pt x="819" y="725"/>
                    <a:pt x="819" y="725"/>
                  </a:cubicBezTo>
                  <a:cubicBezTo>
                    <a:pt x="819" y="725"/>
                    <a:pt x="467" y="1317"/>
                    <a:pt x="255" y="2059"/>
                  </a:cubicBezTo>
                  <a:cubicBezTo>
                    <a:pt x="41" y="2802"/>
                    <a:pt x="0" y="3704"/>
                    <a:pt x="581" y="4290"/>
                  </a:cubicBezTo>
                  <a:cubicBezTo>
                    <a:pt x="1023" y="4738"/>
                    <a:pt x="2511" y="5083"/>
                    <a:pt x="4180" y="5296"/>
                  </a:cubicBezTo>
                  <a:cubicBezTo>
                    <a:pt x="4289" y="4928"/>
                    <a:pt x="4342" y="4536"/>
                    <a:pt x="4322" y="4126"/>
                  </a:cubicBezTo>
                  <a:cubicBezTo>
                    <a:pt x="4277" y="3262"/>
                    <a:pt x="3957" y="2446"/>
                    <a:pt x="3408" y="1733"/>
                  </a:cubicBezTo>
                  <a:cubicBezTo>
                    <a:pt x="2864" y="1020"/>
                    <a:pt x="2106" y="415"/>
                    <a:pt x="1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4870360" y="3000565"/>
              <a:ext cx="234824" cy="346429"/>
            </a:xfrm>
            <a:custGeom>
              <a:rect b="b" l="l" r="r" t="t"/>
              <a:pathLst>
                <a:path extrusionOk="0" h="35377" w="23980">
                  <a:moveTo>
                    <a:pt x="1031" y="0"/>
                  </a:moveTo>
                  <a:cubicBezTo>
                    <a:pt x="1031" y="1"/>
                    <a:pt x="0" y="14228"/>
                    <a:pt x="5225" y="23839"/>
                  </a:cubicBezTo>
                  <a:cubicBezTo>
                    <a:pt x="9483" y="31676"/>
                    <a:pt x="14102" y="35376"/>
                    <a:pt x="17688" y="35376"/>
                  </a:cubicBezTo>
                  <a:cubicBezTo>
                    <a:pt x="18501" y="35376"/>
                    <a:pt x="19260" y="35186"/>
                    <a:pt x="19951" y="34811"/>
                  </a:cubicBezTo>
                  <a:cubicBezTo>
                    <a:pt x="23686" y="32781"/>
                    <a:pt x="23979" y="26099"/>
                    <a:pt x="18754" y="16487"/>
                  </a:cubicBezTo>
                  <a:cubicBezTo>
                    <a:pt x="13529" y="6875"/>
                    <a:pt x="1031" y="1"/>
                    <a:pt x="1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4910249" y="3073216"/>
              <a:ext cx="287831" cy="302725"/>
            </a:xfrm>
            <a:custGeom>
              <a:rect b="b" l="l" r="r" t="t"/>
              <a:pathLst>
                <a:path extrusionOk="0" h="30914" w="29393">
                  <a:moveTo>
                    <a:pt x="29393" y="0"/>
                  </a:moveTo>
                  <a:cubicBezTo>
                    <a:pt x="29392" y="0"/>
                    <a:pt x="15676" y="3915"/>
                    <a:pt x="8441" y="12121"/>
                  </a:cubicBezTo>
                  <a:cubicBezTo>
                    <a:pt x="1203" y="20328"/>
                    <a:pt x="0" y="26906"/>
                    <a:pt x="3188" y="29717"/>
                  </a:cubicBezTo>
                  <a:cubicBezTo>
                    <a:pt x="4082" y="30505"/>
                    <a:pt x="5225" y="30914"/>
                    <a:pt x="6567" y="30914"/>
                  </a:cubicBezTo>
                  <a:cubicBezTo>
                    <a:pt x="10017" y="30914"/>
                    <a:pt x="14781" y="28213"/>
                    <a:pt x="19990" y="22306"/>
                  </a:cubicBezTo>
                  <a:cubicBezTo>
                    <a:pt x="27225" y="14099"/>
                    <a:pt x="29393" y="0"/>
                    <a:pt x="29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4808293" y="3197359"/>
              <a:ext cx="410590" cy="368864"/>
            </a:xfrm>
            <a:custGeom>
              <a:rect b="b" l="l" r="r" t="t"/>
              <a:pathLst>
                <a:path extrusionOk="0" h="37668" w="41929">
                  <a:moveTo>
                    <a:pt x="1" y="1"/>
                  </a:moveTo>
                  <a:lnTo>
                    <a:pt x="1322" y="37668"/>
                  </a:lnTo>
                  <a:lnTo>
                    <a:pt x="40608" y="37668"/>
                  </a:lnTo>
                  <a:lnTo>
                    <a:pt x="419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4795007" y="3192728"/>
              <a:ext cx="437176" cy="64993"/>
            </a:xfrm>
            <a:custGeom>
              <a:rect b="b" l="l" r="r" t="t"/>
              <a:pathLst>
                <a:path extrusionOk="0" h="6637" w="44644">
                  <a:moveTo>
                    <a:pt x="0" y="0"/>
                  </a:moveTo>
                  <a:lnTo>
                    <a:pt x="233" y="6636"/>
                  </a:lnTo>
                  <a:lnTo>
                    <a:pt x="44411" y="6636"/>
                  </a:lnTo>
                  <a:lnTo>
                    <a:pt x="44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4378292" y="2729200"/>
              <a:ext cx="181905" cy="145370"/>
            </a:xfrm>
            <a:custGeom>
              <a:rect b="b" l="l" r="r" t="t"/>
              <a:pathLst>
                <a:path extrusionOk="0" h="14845" w="18576">
                  <a:moveTo>
                    <a:pt x="3780" y="0"/>
                  </a:moveTo>
                  <a:cubicBezTo>
                    <a:pt x="2472" y="0"/>
                    <a:pt x="1496" y="440"/>
                    <a:pt x="890" y="1206"/>
                  </a:cubicBezTo>
                  <a:cubicBezTo>
                    <a:pt x="176" y="2129"/>
                    <a:pt x="0" y="3312"/>
                    <a:pt x="699" y="4709"/>
                  </a:cubicBezTo>
                  <a:cubicBezTo>
                    <a:pt x="1370" y="6114"/>
                    <a:pt x="2934" y="7737"/>
                    <a:pt x="5416" y="9628"/>
                  </a:cubicBezTo>
                  <a:cubicBezTo>
                    <a:pt x="9587" y="12785"/>
                    <a:pt x="16412" y="14409"/>
                    <a:pt x="18528" y="14845"/>
                  </a:cubicBezTo>
                  <a:lnTo>
                    <a:pt x="18575" y="13444"/>
                  </a:lnTo>
                  <a:cubicBezTo>
                    <a:pt x="18027" y="12162"/>
                    <a:pt x="17146" y="10229"/>
                    <a:pt x="15896" y="8287"/>
                  </a:cubicBezTo>
                  <a:cubicBezTo>
                    <a:pt x="14615" y="6341"/>
                    <a:pt x="13015" y="4392"/>
                    <a:pt x="11147" y="3034"/>
                  </a:cubicBezTo>
                  <a:cubicBezTo>
                    <a:pt x="8620" y="1178"/>
                    <a:pt x="6352" y="284"/>
                    <a:pt x="4629" y="57"/>
                  </a:cubicBezTo>
                  <a:cubicBezTo>
                    <a:pt x="4332" y="19"/>
                    <a:pt x="4049" y="0"/>
                    <a:pt x="3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4560193" y="2730639"/>
              <a:ext cx="185764" cy="151382"/>
            </a:xfrm>
            <a:custGeom>
              <a:rect b="b" l="l" r="r" t="t"/>
              <a:pathLst>
                <a:path extrusionOk="0" h="15459" w="18970">
                  <a:moveTo>
                    <a:pt x="15327" y="1"/>
                  </a:moveTo>
                  <a:cubicBezTo>
                    <a:pt x="14995" y="1"/>
                    <a:pt x="14643" y="36"/>
                    <a:pt x="14271" y="108"/>
                  </a:cubicBezTo>
                  <a:cubicBezTo>
                    <a:pt x="12553" y="440"/>
                    <a:pt x="10410" y="1562"/>
                    <a:pt x="7834" y="3572"/>
                  </a:cubicBezTo>
                  <a:cubicBezTo>
                    <a:pt x="5962" y="5040"/>
                    <a:pt x="4362" y="7048"/>
                    <a:pt x="3055" y="8983"/>
                  </a:cubicBezTo>
                  <a:cubicBezTo>
                    <a:pt x="1705" y="10917"/>
                    <a:pt x="677" y="12789"/>
                    <a:pt x="48" y="14031"/>
                  </a:cubicBezTo>
                  <a:lnTo>
                    <a:pt x="0" y="15459"/>
                  </a:lnTo>
                  <a:cubicBezTo>
                    <a:pt x="2154" y="15210"/>
                    <a:pt x="9046" y="14219"/>
                    <a:pt x="13425" y="10915"/>
                  </a:cubicBezTo>
                  <a:cubicBezTo>
                    <a:pt x="16069" y="8944"/>
                    <a:pt x="17567" y="7060"/>
                    <a:pt x="18270" y="5420"/>
                  </a:cubicBezTo>
                  <a:cubicBezTo>
                    <a:pt x="18969" y="3778"/>
                    <a:pt x="18836" y="2375"/>
                    <a:pt x="18081" y="1309"/>
                  </a:cubicBezTo>
                  <a:cubicBezTo>
                    <a:pt x="17462" y="465"/>
                    <a:pt x="16531" y="1"/>
                    <a:pt x="15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4522399" y="2662179"/>
              <a:ext cx="45839" cy="515888"/>
            </a:xfrm>
            <a:custGeom>
              <a:rect b="b" l="l" r="r" t="t"/>
              <a:pathLst>
                <a:path extrusionOk="0" h="52682" w="4681">
                  <a:moveTo>
                    <a:pt x="4241" y="1"/>
                  </a:moveTo>
                  <a:lnTo>
                    <a:pt x="3245" y="53"/>
                  </a:lnTo>
                  <a:cubicBezTo>
                    <a:pt x="3680" y="8472"/>
                    <a:pt x="3615" y="17327"/>
                    <a:pt x="3052" y="26368"/>
                  </a:cubicBezTo>
                  <a:cubicBezTo>
                    <a:pt x="2455" y="35824"/>
                    <a:pt x="1456" y="44375"/>
                    <a:pt x="1" y="52507"/>
                  </a:cubicBezTo>
                  <a:lnTo>
                    <a:pt x="983" y="52682"/>
                  </a:lnTo>
                  <a:cubicBezTo>
                    <a:pt x="2444" y="44513"/>
                    <a:pt x="3447" y="35925"/>
                    <a:pt x="4048" y="26431"/>
                  </a:cubicBezTo>
                  <a:cubicBezTo>
                    <a:pt x="4615" y="17350"/>
                    <a:pt x="4680" y="8457"/>
                    <a:pt x="4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4541032" y="2301038"/>
              <a:ext cx="46172" cy="115072"/>
            </a:xfrm>
            <a:custGeom>
              <a:rect b="b" l="l" r="r" t="t"/>
              <a:pathLst>
                <a:path extrusionOk="0" h="11751" w="4715">
                  <a:moveTo>
                    <a:pt x="2438" y="0"/>
                  </a:moveTo>
                  <a:cubicBezTo>
                    <a:pt x="2438" y="0"/>
                    <a:pt x="1024" y="2358"/>
                    <a:pt x="1" y="5171"/>
                  </a:cubicBezTo>
                  <a:cubicBezTo>
                    <a:pt x="796" y="6398"/>
                    <a:pt x="1323" y="7778"/>
                    <a:pt x="1637" y="9131"/>
                  </a:cubicBezTo>
                  <a:cubicBezTo>
                    <a:pt x="1853" y="10102"/>
                    <a:pt x="1985" y="10969"/>
                    <a:pt x="2044" y="11740"/>
                  </a:cubicBezTo>
                  <a:lnTo>
                    <a:pt x="2132" y="11750"/>
                  </a:lnTo>
                  <a:cubicBezTo>
                    <a:pt x="2331" y="10935"/>
                    <a:pt x="2634" y="10025"/>
                    <a:pt x="3052" y="9017"/>
                  </a:cubicBezTo>
                  <a:cubicBezTo>
                    <a:pt x="3472" y="8001"/>
                    <a:pt x="4058" y="7007"/>
                    <a:pt x="4715" y="6069"/>
                  </a:cubicBezTo>
                  <a:cubicBezTo>
                    <a:pt x="4361" y="4417"/>
                    <a:pt x="3723" y="2901"/>
                    <a:pt x="3270" y="1795"/>
                  </a:cubicBezTo>
                  <a:cubicBezTo>
                    <a:pt x="2799" y="691"/>
                    <a:pt x="2438" y="0"/>
                    <a:pt x="2438" y="0"/>
                  </a:cubicBezTo>
                  <a:close/>
                </a:path>
              </a:pathLst>
            </a:custGeom>
            <a:solidFill>
              <a:srgbClr val="FFD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4618686" y="2355418"/>
              <a:ext cx="70056" cy="89073"/>
            </a:xfrm>
            <a:custGeom>
              <a:rect b="b" l="l" r="r" t="t"/>
              <a:pathLst>
                <a:path extrusionOk="0" h="9096" w="7154">
                  <a:moveTo>
                    <a:pt x="7154" y="1"/>
                  </a:moveTo>
                  <a:lnTo>
                    <a:pt x="7154" y="1"/>
                  </a:lnTo>
                  <a:cubicBezTo>
                    <a:pt x="7153" y="1"/>
                    <a:pt x="4749" y="795"/>
                    <a:pt x="2252" y="2302"/>
                  </a:cubicBezTo>
                  <a:cubicBezTo>
                    <a:pt x="2081" y="3821"/>
                    <a:pt x="1772" y="5344"/>
                    <a:pt x="1242" y="6651"/>
                  </a:cubicBezTo>
                  <a:cubicBezTo>
                    <a:pt x="882" y="7582"/>
                    <a:pt x="422" y="8369"/>
                    <a:pt x="1" y="9029"/>
                  </a:cubicBezTo>
                  <a:lnTo>
                    <a:pt x="64" y="9096"/>
                  </a:lnTo>
                  <a:cubicBezTo>
                    <a:pt x="723" y="8570"/>
                    <a:pt x="1518" y="8037"/>
                    <a:pt x="2457" y="7509"/>
                  </a:cubicBezTo>
                  <a:cubicBezTo>
                    <a:pt x="3359" y="7003"/>
                    <a:pt x="4335" y="6621"/>
                    <a:pt x="5344" y="6335"/>
                  </a:cubicBezTo>
                  <a:cubicBezTo>
                    <a:pt x="6642" y="3242"/>
                    <a:pt x="7154" y="1"/>
                    <a:pt x="7154" y="1"/>
                  </a:cubicBezTo>
                  <a:close/>
                </a:path>
              </a:pathLst>
            </a:custGeom>
            <a:solidFill>
              <a:srgbClr val="FFD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4648080" y="2469477"/>
              <a:ext cx="105651" cy="49442"/>
            </a:xfrm>
            <a:custGeom>
              <a:rect b="b" l="l" r="r" t="t"/>
              <a:pathLst>
                <a:path extrusionOk="0" h="5049" w="10789">
                  <a:moveTo>
                    <a:pt x="5639" y="1"/>
                  </a:moveTo>
                  <a:cubicBezTo>
                    <a:pt x="4640" y="985"/>
                    <a:pt x="3532" y="1872"/>
                    <a:pt x="2371" y="2473"/>
                  </a:cubicBezTo>
                  <a:cubicBezTo>
                    <a:pt x="1506" y="2920"/>
                    <a:pt x="718" y="3249"/>
                    <a:pt x="1" y="3482"/>
                  </a:cubicBezTo>
                  <a:lnTo>
                    <a:pt x="12" y="3576"/>
                  </a:lnTo>
                  <a:cubicBezTo>
                    <a:pt x="842" y="3600"/>
                    <a:pt x="1794" y="3719"/>
                    <a:pt x="2828" y="3947"/>
                  </a:cubicBezTo>
                  <a:cubicBezTo>
                    <a:pt x="3819" y="4165"/>
                    <a:pt x="4813" y="4559"/>
                    <a:pt x="5766" y="5048"/>
                  </a:cubicBezTo>
                  <a:cubicBezTo>
                    <a:pt x="7176" y="4378"/>
                    <a:pt x="8441" y="3580"/>
                    <a:pt x="9351" y="2943"/>
                  </a:cubicBezTo>
                  <a:cubicBezTo>
                    <a:pt x="10258" y="2308"/>
                    <a:pt x="10789" y="1832"/>
                    <a:pt x="10789" y="1832"/>
                  </a:cubicBezTo>
                  <a:cubicBezTo>
                    <a:pt x="10789" y="1832"/>
                    <a:pt x="8464" y="633"/>
                    <a:pt x="5639" y="1"/>
                  </a:cubicBezTo>
                  <a:close/>
                </a:path>
              </a:pathLst>
            </a:custGeom>
            <a:solidFill>
              <a:srgbClr val="FFD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4635400" y="2568623"/>
              <a:ext cx="90669" cy="59813"/>
            </a:xfrm>
            <a:custGeom>
              <a:rect b="b" l="l" r="r" t="t"/>
              <a:pathLst>
                <a:path extrusionOk="0" h="6108" w="9259">
                  <a:moveTo>
                    <a:pt x="44" y="0"/>
                  </a:moveTo>
                  <a:lnTo>
                    <a:pt x="0" y="83"/>
                  </a:lnTo>
                  <a:cubicBezTo>
                    <a:pt x="646" y="636"/>
                    <a:pt x="1334" y="1334"/>
                    <a:pt x="2036" y="2195"/>
                  </a:cubicBezTo>
                  <a:cubicBezTo>
                    <a:pt x="2713" y="3055"/>
                    <a:pt x="3282" y="4071"/>
                    <a:pt x="3760" y="5129"/>
                  </a:cubicBezTo>
                  <a:cubicBezTo>
                    <a:pt x="6632" y="5933"/>
                    <a:pt x="9258" y="6108"/>
                    <a:pt x="9258" y="6108"/>
                  </a:cubicBezTo>
                  <a:cubicBezTo>
                    <a:pt x="9258" y="6108"/>
                    <a:pt x="8980" y="5483"/>
                    <a:pt x="8474" y="4553"/>
                  </a:cubicBezTo>
                  <a:cubicBezTo>
                    <a:pt x="7960" y="3621"/>
                    <a:pt x="7260" y="2394"/>
                    <a:pt x="6314" y="1181"/>
                  </a:cubicBezTo>
                  <a:cubicBezTo>
                    <a:pt x="6213" y="1183"/>
                    <a:pt x="6111" y="1184"/>
                    <a:pt x="6009" y="1184"/>
                  </a:cubicBezTo>
                  <a:cubicBezTo>
                    <a:pt x="4828" y="1184"/>
                    <a:pt x="3634" y="1074"/>
                    <a:pt x="2531" y="797"/>
                  </a:cubicBezTo>
                  <a:cubicBezTo>
                    <a:pt x="1580" y="555"/>
                    <a:pt x="756" y="288"/>
                    <a:pt x="44" y="0"/>
                  </a:cubicBezTo>
                  <a:close/>
                </a:path>
              </a:pathLst>
            </a:custGeom>
            <a:solidFill>
              <a:srgbClr val="FFD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4587599" y="2610921"/>
              <a:ext cx="41618" cy="102038"/>
            </a:xfrm>
            <a:custGeom>
              <a:rect b="b" l="l" r="r" t="t"/>
              <a:pathLst>
                <a:path extrusionOk="0" h="10420" w="4250">
                  <a:moveTo>
                    <a:pt x="85" y="0"/>
                  </a:moveTo>
                  <a:lnTo>
                    <a:pt x="1" y="32"/>
                  </a:lnTo>
                  <a:cubicBezTo>
                    <a:pt x="180" y="852"/>
                    <a:pt x="304" y="1798"/>
                    <a:pt x="359" y="2876"/>
                  </a:cubicBezTo>
                  <a:cubicBezTo>
                    <a:pt x="414" y="4046"/>
                    <a:pt x="294" y="5265"/>
                    <a:pt x="35" y="6437"/>
                  </a:cubicBezTo>
                  <a:cubicBezTo>
                    <a:pt x="1775" y="8715"/>
                    <a:pt x="3646" y="10419"/>
                    <a:pt x="3646" y="10419"/>
                  </a:cubicBezTo>
                  <a:cubicBezTo>
                    <a:pt x="3646" y="10419"/>
                    <a:pt x="3792" y="9749"/>
                    <a:pt x="3935" y="8689"/>
                  </a:cubicBezTo>
                  <a:cubicBezTo>
                    <a:pt x="4065" y="7631"/>
                    <a:pt x="4250" y="6184"/>
                    <a:pt x="4150" y="4635"/>
                  </a:cubicBezTo>
                  <a:cubicBezTo>
                    <a:pt x="3196" y="3877"/>
                    <a:pt x="2295" y="3040"/>
                    <a:pt x="1576" y="2134"/>
                  </a:cubicBezTo>
                  <a:cubicBezTo>
                    <a:pt x="965" y="1366"/>
                    <a:pt x="471" y="657"/>
                    <a:pt x="85" y="0"/>
                  </a:cubicBezTo>
                  <a:close/>
                </a:path>
              </a:pathLst>
            </a:custGeom>
            <a:solidFill>
              <a:srgbClr val="FFD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4486632" y="2615063"/>
              <a:ext cx="44507" cy="99286"/>
            </a:xfrm>
            <a:custGeom>
              <a:rect b="b" l="l" r="r" t="t"/>
              <a:pathLst>
                <a:path extrusionOk="0" h="10139" w="4545">
                  <a:moveTo>
                    <a:pt x="3901" y="0"/>
                  </a:moveTo>
                  <a:cubicBezTo>
                    <a:pt x="3567" y="750"/>
                    <a:pt x="3115" y="1560"/>
                    <a:pt x="2530" y="2426"/>
                  </a:cubicBezTo>
                  <a:cubicBezTo>
                    <a:pt x="1852" y="3434"/>
                    <a:pt x="955" y="4346"/>
                    <a:pt x="1" y="5143"/>
                  </a:cubicBezTo>
                  <a:cubicBezTo>
                    <a:pt x="109" y="6490"/>
                    <a:pt x="207" y="7747"/>
                    <a:pt x="362" y="8655"/>
                  </a:cubicBezTo>
                  <a:cubicBezTo>
                    <a:pt x="500" y="9566"/>
                    <a:pt x="632" y="10139"/>
                    <a:pt x="632" y="10139"/>
                  </a:cubicBezTo>
                  <a:cubicBezTo>
                    <a:pt x="632" y="10139"/>
                    <a:pt x="2783" y="8343"/>
                    <a:pt x="4545" y="5796"/>
                  </a:cubicBezTo>
                  <a:cubicBezTo>
                    <a:pt x="4227" y="4719"/>
                    <a:pt x="4000" y="3614"/>
                    <a:pt x="3945" y="2552"/>
                  </a:cubicBezTo>
                  <a:cubicBezTo>
                    <a:pt x="3899" y="1603"/>
                    <a:pt x="3915" y="763"/>
                    <a:pt x="3987" y="22"/>
                  </a:cubicBezTo>
                  <a:lnTo>
                    <a:pt x="3901" y="0"/>
                  </a:lnTo>
                  <a:close/>
                </a:path>
              </a:pathLst>
            </a:custGeom>
            <a:solidFill>
              <a:srgbClr val="FFD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4385391" y="2582997"/>
              <a:ext cx="86732" cy="62672"/>
            </a:xfrm>
            <a:custGeom>
              <a:rect b="b" l="l" r="r" t="t"/>
              <a:pathLst>
                <a:path extrusionOk="0" h="6400" w="8857">
                  <a:moveTo>
                    <a:pt x="8797" y="1"/>
                  </a:moveTo>
                  <a:cubicBezTo>
                    <a:pt x="8097" y="421"/>
                    <a:pt x="7261" y="827"/>
                    <a:pt x="6279" y="1208"/>
                  </a:cubicBezTo>
                  <a:cubicBezTo>
                    <a:pt x="5090" y="1670"/>
                    <a:pt x="3757" y="1930"/>
                    <a:pt x="2443" y="2073"/>
                  </a:cubicBezTo>
                  <a:cubicBezTo>
                    <a:pt x="1736" y="3179"/>
                    <a:pt x="1064" y="4282"/>
                    <a:pt x="656" y="5077"/>
                  </a:cubicBezTo>
                  <a:cubicBezTo>
                    <a:pt x="231" y="5879"/>
                    <a:pt x="0" y="6400"/>
                    <a:pt x="0" y="6400"/>
                  </a:cubicBezTo>
                  <a:cubicBezTo>
                    <a:pt x="0" y="6400"/>
                    <a:pt x="2951" y="6055"/>
                    <a:pt x="5926" y="4918"/>
                  </a:cubicBezTo>
                  <a:cubicBezTo>
                    <a:pt x="6310" y="3915"/>
                    <a:pt x="6818" y="2920"/>
                    <a:pt x="7382" y="2054"/>
                  </a:cubicBezTo>
                  <a:cubicBezTo>
                    <a:pt x="7883" y="1280"/>
                    <a:pt x="8377" y="617"/>
                    <a:pt x="8857" y="63"/>
                  </a:cubicBezTo>
                  <a:lnTo>
                    <a:pt x="8797" y="1"/>
                  </a:lnTo>
                  <a:close/>
                </a:path>
              </a:pathLst>
            </a:custGeom>
            <a:solidFill>
              <a:srgbClr val="FFD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4336865" y="2514722"/>
              <a:ext cx="110440" cy="40188"/>
            </a:xfrm>
            <a:custGeom>
              <a:rect b="b" l="l" r="r" t="t"/>
              <a:pathLst>
                <a:path extrusionOk="0" h="4104" w="11278">
                  <a:moveTo>
                    <a:pt x="4750" y="0"/>
                  </a:moveTo>
                  <a:cubicBezTo>
                    <a:pt x="2084" y="1188"/>
                    <a:pt x="1" y="2551"/>
                    <a:pt x="1" y="2551"/>
                  </a:cubicBezTo>
                  <a:cubicBezTo>
                    <a:pt x="1" y="2551"/>
                    <a:pt x="682" y="2804"/>
                    <a:pt x="1765" y="3122"/>
                  </a:cubicBezTo>
                  <a:cubicBezTo>
                    <a:pt x="2860" y="3433"/>
                    <a:pt x="4282" y="3849"/>
                    <a:pt x="5857" y="4103"/>
                  </a:cubicBezTo>
                  <a:cubicBezTo>
                    <a:pt x="6810" y="3433"/>
                    <a:pt x="7842" y="2815"/>
                    <a:pt x="8873" y="2375"/>
                  </a:cubicBezTo>
                  <a:cubicBezTo>
                    <a:pt x="9753" y="2001"/>
                    <a:pt x="10551" y="1714"/>
                    <a:pt x="11277" y="1509"/>
                  </a:cubicBezTo>
                  <a:lnTo>
                    <a:pt x="11266" y="1427"/>
                  </a:lnTo>
                  <a:cubicBezTo>
                    <a:pt x="10438" y="1409"/>
                    <a:pt x="9503" y="1315"/>
                    <a:pt x="8457" y="1141"/>
                  </a:cubicBezTo>
                  <a:cubicBezTo>
                    <a:pt x="7193" y="927"/>
                    <a:pt x="5926" y="500"/>
                    <a:pt x="4750" y="0"/>
                  </a:cubicBezTo>
                  <a:close/>
                </a:path>
              </a:pathLst>
            </a:custGeom>
            <a:solidFill>
              <a:srgbClr val="FFD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4359943" y="2426238"/>
              <a:ext cx="99247" cy="45026"/>
            </a:xfrm>
            <a:custGeom>
              <a:rect b="b" l="l" r="r" t="t"/>
              <a:pathLst>
                <a:path extrusionOk="0" h="4598" w="10135">
                  <a:moveTo>
                    <a:pt x="3112" y="1"/>
                  </a:moveTo>
                  <a:cubicBezTo>
                    <a:pt x="1308" y="1"/>
                    <a:pt x="0" y="162"/>
                    <a:pt x="0" y="162"/>
                  </a:cubicBezTo>
                  <a:cubicBezTo>
                    <a:pt x="0" y="162"/>
                    <a:pt x="1528" y="2234"/>
                    <a:pt x="3839" y="4132"/>
                  </a:cubicBezTo>
                  <a:cubicBezTo>
                    <a:pt x="4568" y="4048"/>
                    <a:pt x="5310" y="3996"/>
                    <a:pt x="6037" y="3996"/>
                  </a:cubicBezTo>
                  <a:cubicBezTo>
                    <a:pt x="6574" y="3996"/>
                    <a:pt x="7103" y="4025"/>
                    <a:pt x="7614" y="4089"/>
                  </a:cubicBezTo>
                  <a:cubicBezTo>
                    <a:pt x="8559" y="4216"/>
                    <a:pt x="9381" y="4388"/>
                    <a:pt x="10091" y="4597"/>
                  </a:cubicBezTo>
                  <a:lnTo>
                    <a:pt x="10134" y="4522"/>
                  </a:lnTo>
                  <a:cubicBezTo>
                    <a:pt x="9808" y="4295"/>
                    <a:pt x="9472" y="4038"/>
                    <a:pt x="9130" y="3754"/>
                  </a:cubicBezTo>
                  <a:cubicBezTo>
                    <a:pt x="8767" y="3475"/>
                    <a:pt x="8393" y="3168"/>
                    <a:pt x="8012" y="2831"/>
                  </a:cubicBezTo>
                  <a:cubicBezTo>
                    <a:pt x="7124" y="2049"/>
                    <a:pt x="6363" y="1099"/>
                    <a:pt x="5724" y="123"/>
                  </a:cubicBezTo>
                  <a:cubicBezTo>
                    <a:pt x="4803" y="32"/>
                    <a:pt x="3909" y="1"/>
                    <a:pt x="3112" y="1"/>
                  </a:cubicBezTo>
                  <a:close/>
                </a:path>
              </a:pathLst>
            </a:custGeom>
            <a:solidFill>
              <a:srgbClr val="FFD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4446390" y="2335640"/>
              <a:ext cx="51332" cy="86292"/>
            </a:xfrm>
            <a:custGeom>
              <a:rect b="b" l="l" r="r" t="t"/>
              <a:pathLst>
                <a:path extrusionOk="0" h="8812" w="5242">
                  <a:moveTo>
                    <a:pt x="0" y="1"/>
                  </a:moveTo>
                  <a:cubicBezTo>
                    <a:pt x="0" y="1"/>
                    <a:pt x="8" y="2669"/>
                    <a:pt x="729" y="5462"/>
                  </a:cubicBezTo>
                  <a:cubicBezTo>
                    <a:pt x="1910" y="6020"/>
                    <a:pt x="3066" y="6725"/>
                    <a:pt x="4005" y="7578"/>
                  </a:cubicBezTo>
                  <a:cubicBezTo>
                    <a:pt x="4472" y="8000"/>
                    <a:pt x="4880" y="8411"/>
                    <a:pt x="5241" y="8811"/>
                  </a:cubicBezTo>
                  <a:cubicBezTo>
                    <a:pt x="5045" y="8238"/>
                    <a:pt x="4866" y="7603"/>
                    <a:pt x="4712" y="6902"/>
                  </a:cubicBezTo>
                  <a:cubicBezTo>
                    <a:pt x="4567" y="6250"/>
                    <a:pt x="4486" y="5567"/>
                    <a:pt x="4455" y="4872"/>
                  </a:cubicBezTo>
                  <a:cubicBezTo>
                    <a:pt x="4437" y="4174"/>
                    <a:pt x="4368" y="3498"/>
                    <a:pt x="4387" y="2809"/>
                  </a:cubicBezTo>
                  <a:cubicBezTo>
                    <a:pt x="2165" y="102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4541032" y="2301038"/>
              <a:ext cx="46172" cy="115072"/>
            </a:xfrm>
            <a:custGeom>
              <a:rect b="b" l="l" r="r" t="t"/>
              <a:pathLst>
                <a:path extrusionOk="0" h="11751" w="4715">
                  <a:moveTo>
                    <a:pt x="2438" y="0"/>
                  </a:moveTo>
                  <a:cubicBezTo>
                    <a:pt x="2438" y="0"/>
                    <a:pt x="1024" y="2358"/>
                    <a:pt x="1" y="5171"/>
                  </a:cubicBezTo>
                  <a:cubicBezTo>
                    <a:pt x="796" y="6398"/>
                    <a:pt x="1323" y="7778"/>
                    <a:pt x="1637" y="9131"/>
                  </a:cubicBezTo>
                  <a:cubicBezTo>
                    <a:pt x="1853" y="10102"/>
                    <a:pt x="1985" y="10969"/>
                    <a:pt x="2044" y="11740"/>
                  </a:cubicBezTo>
                  <a:lnTo>
                    <a:pt x="2132" y="11750"/>
                  </a:lnTo>
                  <a:cubicBezTo>
                    <a:pt x="2331" y="10935"/>
                    <a:pt x="2634" y="10025"/>
                    <a:pt x="3052" y="9017"/>
                  </a:cubicBezTo>
                  <a:cubicBezTo>
                    <a:pt x="3472" y="8001"/>
                    <a:pt x="4058" y="7007"/>
                    <a:pt x="4715" y="6069"/>
                  </a:cubicBezTo>
                  <a:cubicBezTo>
                    <a:pt x="4361" y="4417"/>
                    <a:pt x="3723" y="2901"/>
                    <a:pt x="3270" y="1795"/>
                  </a:cubicBezTo>
                  <a:cubicBezTo>
                    <a:pt x="2799" y="691"/>
                    <a:pt x="2438" y="0"/>
                    <a:pt x="2438" y="0"/>
                  </a:cubicBezTo>
                  <a:close/>
                </a:path>
              </a:pathLst>
            </a:custGeom>
            <a:solidFill>
              <a:srgbClr val="F2AE30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4618686" y="2355418"/>
              <a:ext cx="70056" cy="89073"/>
            </a:xfrm>
            <a:custGeom>
              <a:rect b="b" l="l" r="r" t="t"/>
              <a:pathLst>
                <a:path extrusionOk="0" h="9096" w="7154">
                  <a:moveTo>
                    <a:pt x="7154" y="1"/>
                  </a:moveTo>
                  <a:lnTo>
                    <a:pt x="7154" y="1"/>
                  </a:lnTo>
                  <a:cubicBezTo>
                    <a:pt x="7153" y="1"/>
                    <a:pt x="4749" y="795"/>
                    <a:pt x="2252" y="2302"/>
                  </a:cubicBezTo>
                  <a:cubicBezTo>
                    <a:pt x="2081" y="3821"/>
                    <a:pt x="1772" y="5344"/>
                    <a:pt x="1242" y="6651"/>
                  </a:cubicBezTo>
                  <a:cubicBezTo>
                    <a:pt x="882" y="7582"/>
                    <a:pt x="422" y="8369"/>
                    <a:pt x="1" y="9029"/>
                  </a:cubicBezTo>
                  <a:lnTo>
                    <a:pt x="64" y="9096"/>
                  </a:lnTo>
                  <a:cubicBezTo>
                    <a:pt x="723" y="8570"/>
                    <a:pt x="1518" y="8037"/>
                    <a:pt x="2457" y="7509"/>
                  </a:cubicBezTo>
                  <a:cubicBezTo>
                    <a:pt x="3359" y="7003"/>
                    <a:pt x="4335" y="6621"/>
                    <a:pt x="5344" y="6335"/>
                  </a:cubicBezTo>
                  <a:cubicBezTo>
                    <a:pt x="6642" y="3242"/>
                    <a:pt x="7154" y="1"/>
                    <a:pt x="7154" y="1"/>
                  </a:cubicBezTo>
                  <a:close/>
                </a:path>
              </a:pathLst>
            </a:custGeom>
            <a:solidFill>
              <a:srgbClr val="F2AE30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4648080" y="2469477"/>
              <a:ext cx="105651" cy="49442"/>
            </a:xfrm>
            <a:custGeom>
              <a:rect b="b" l="l" r="r" t="t"/>
              <a:pathLst>
                <a:path extrusionOk="0" h="5049" w="10789">
                  <a:moveTo>
                    <a:pt x="5639" y="1"/>
                  </a:moveTo>
                  <a:cubicBezTo>
                    <a:pt x="4640" y="985"/>
                    <a:pt x="3532" y="1872"/>
                    <a:pt x="2371" y="2473"/>
                  </a:cubicBezTo>
                  <a:cubicBezTo>
                    <a:pt x="1506" y="2920"/>
                    <a:pt x="718" y="3249"/>
                    <a:pt x="1" y="3482"/>
                  </a:cubicBezTo>
                  <a:lnTo>
                    <a:pt x="12" y="3576"/>
                  </a:lnTo>
                  <a:cubicBezTo>
                    <a:pt x="842" y="3600"/>
                    <a:pt x="1794" y="3719"/>
                    <a:pt x="2828" y="3947"/>
                  </a:cubicBezTo>
                  <a:cubicBezTo>
                    <a:pt x="3819" y="4165"/>
                    <a:pt x="4813" y="4559"/>
                    <a:pt x="5766" y="5048"/>
                  </a:cubicBezTo>
                  <a:cubicBezTo>
                    <a:pt x="7176" y="4378"/>
                    <a:pt x="8441" y="3580"/>
                    <a:pt x="9351" y="2943"/>
                  </a:cubicBezTo>
                  <a:cubicBezTo>
                    <a:pt x="10258" y="2308"/>
                    <a:pt x="10789" y="1832"/>
                    <a:pt x="10789" y="1832"/>
                  </a:cubicBezTo>
                  <a:cubicBezTo>
                    <a:pt x="10789" y="1832"/>
                    <a:pt x="8464" y="633"/>
                    <a:pt x="5639" y="1"/>
                  </a:cubicBezTo>
                  <a:close/>
                </a:path>
              </a:pathLst>
            </a:custGeom>
            <a:solidFill>
              <a:srgbClr val="F2AE30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4635400" y="2568623"/>
              <a:ext cx="90669" cy="59813"/>
            </a:xfrm>
            <a:custGeom>
              <a:rect b="b" l="l" r="r" t="t"/>
              <a:pathLst>
                <a:path extrusionOk="0" h="6108" w="9259">
                  <a:moveTo>
                    <a:pt x="44" y="0"/>
                  </a:moveTo>
                  <a:lnTo>
                    <a:pt x="0" y="83"/>
                  </a:lnTo>
                  <a:cubicBezTo>
                    <a:pt x="646" y="636"/>
                    <a:pt x="1334" y="1334"/>
                    <a:pt x="2036" y="2195"/>
                  </a:cubicBezTo>
                  <a:cubicBezTo>
                    <a:pt x="2713" y="3055"/>
                    <a:pt x="3282" y="4071"/>
                    <a:pt x="3760" y="5129"/>
                  </a:cubicBezTo>
                  <a:cubicBezTo>
                    <a:pt x="6632" y="5933"/>
                    <a:pt x="9258" y="6108"/>
                    <a:pt x="9258" y="6108"/>
                  </a:cubicBezTo>
                  <a:cubicBezTo>
                    <a:pt x="9258" y="6108"/>
                    <a:pt x="8980" y="5483"/>
                    <a:pt x="8474" y="4553"/>
                  </a:cubicBezTo>
                  <a:cubicBezTo>
                    <a:pt x="7960" y="3621"/>
                    <a:pt x="7260" y="2394"/>
                    <a:pt x="6314" y="1181"/>
                  </a:cubicBezTo>
                  <a:cubicBezTo>
                    <a:pt x="6213" y="1183"/>
                    <a:pt x="6111" y="1184"/>
                    <a:pt x="6009" y="1184"/>
                  </a:cubicBezTo>
                  <a:cubicBezTo>
                    <a:pt x="4828" y="1184"/>
                    <a:pt x="3634" y="1074"/>
                    <a:pt x="2531" y="797"/>
                  </a:cubicBezTo>
                  <a:cubicBezTo>
                    <a:pt x="1580" y="555"/>
                    <a:pt x="756" y="288"/>
                    <a:pt x="44" y="0"/>
                  </a:cubicBezTo>
                  <a:close/>
                </a:path>
              </a:pathLst>
            </a:custGeom>
            <a:solidFill>
              <a:srgbClr val="F2AE30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4587599" y="2610921"/>
              <a:ext cx="41618" cy="102038"/>
            </a:xfrm>
            <a:custGeom>
              <a:rect b="b" l="l" r="r" t="t"/>
              <a:pathLst>
                <a:path extrusionOk="0" h="10420" w="4250">
                  <a:moveTo>
                    <a:pt x="85" y="0"/>
                  </a:moveTo>
                  <a:lnTo>
                    <a:pt x="1" y="32"/>
                  </a:lnTo>
                  <a:cubicBezTo>
                    <a:pt x="180" y="852"/>
                    <a:pt x="304" y="1798"/>
                    <a:pt x="359" y="2876"/>
                  </a:cubicBezTo>
                  <a:cubicBezTo>
                    <a:pt x="414" y="4046"/>
                    <a:pt x="294" y="5265"/>
                    <a:pt x="35" y="6437"/>
                  </a:cubicBezTo>
                  <a:cubicBezTo>
                    <a:pt x="1775" y="8715"/>
                    <a:pt x="3646" y="10419"/>
                    <a:pt x="3646" y="10419"/>
                  </a:cubicBezTo>
                  <a:cubicBezTo>
                    <a:pt x="3646" y="10419"/>
                    <a:pt x="3792" y="9749"/>
                    <a:pt x="3935" y="8689"/>
                  </a:cubicBezTo>
                  <a:cubicBezTo>
                    <a:pt x="4065" y="7631"/>
                    <a:pt x="4250" y="6184"/>
                    <a:pt x="4150" y="4635"/>
                  </a:cubicBezTo>
                  <a:cubicBezTo>
                    <a:pt x="3196" y="3877"/>
                    <a:pt x="2295" y="3040"/>
                    <a:pt x="1576" y="2134"/>
                  </a:cubicBezTo>
                  <a:cubicBezTo>
                    <a:pt x="965" y="1366"/>
                    <a:pt x="471" y="657"/>
                    <a:pt x="85" y="0"/>
                  </a:cubicBezTo>
                  <a:close/>
                </a:path>
              </a:pathLst>
            </a:custGeom>
            <a:solidFill>
              <a:srgbClr val="F2AE30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4486632" y="2615063"/>
              <a:ext cx="44507" cy="99286"/>
            </a:xfrm>
            <a:custGeom>
              <a:rect b="b" l="l" r="r" t="t"/>
              <a:pathLst>
                <a:path extrusionOk="0" h="10139" w="4545">
                  <a:moveTo>
                    <a:pt x="3901" y="0"/>
                  </a:moveTo>
                  <a:cubicBezTo>
                    <a:pt x="3567" y="750"/>
                    <a:pt x="3115" y="1560"/>
                    <a:pt x="2530" y="2426"/>
                  </a:cubicBezTo>
                  <a:cubicBezTo>
                    <a:pt x="1852" y="3434"/>
                    <a:pt x="955" y="4346"/>
                    <a:pt x="1" y="5143"/>
                  </a:cubicBezTo>
                  <a:cubicBezTo>
                    <a:pt x="109" y="6490"/>
                    <a:pt x="207" y="7747"/>
                    <a:pt x="362" y="8655"/>
                  </a:cubicBezTo>
                  <a:cubicBezTo>
                    <a:pt x="500" y="9566"/>
                    <a:pt x="632" y="10139"/>
                    <a:pt x="632" y="10139"/>
                  </a:cubicBezTo>
                  <a:cubicBezTo>
                    <a:pt x="632" y="10139"/>
                    <a:pt x="2783" y="8343"/>
                    <a:pt x="4545" y="5796"/>
                  </a:cubicBezTo>
                  <a:cubicBezTo>
                    <a:pt x="4227" y="4719"/>
                    <a:pt x="4000" y="3614"/>
                    <a:pt x="3945" y="2552"/>
                  </a:cubicBezTo>
                  <a:cubicBezTo>
                    <a:pt x="3899" y="1603"/>
                    <a:pt x="3915" y="763"/>
                    <a:pt x="3987" y="22"/>
                  </a:cubicBezTo>
                  <a:lnTo>
                    <a:pt x="3901" y="0"/>
                  </a:lnTo>
                  <a:close/>
                </a:path>
              </a:pathLst>
            </a:custGeom>
            <a:solidFill>
              <a:srgbClr val="F2AE30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4385391" y="2582997"/>
              <a:ext cx="86732" cy="62672"/>
            </a:xfrm>
            <a:custGeom>
              <a:rect b="b" l="l" r="r" t="t"/>
              <a:pathLst>
                <a:path extrusionOk="0" h="6400" w="8857">
                  <a:moveTo>
                    <a:pt x="8797" y="1"/>
                  </a:moveTo>
                  <a:cubicBezTo>
                    <a:pt x="8097" y="421"/>
                    <a:pt x="7261" y="827"/>
                    <a:pt x="6279" y="1208"/>
                  </a:cubicBezTo>
                  <a:cubicBezTo>
                    <a:pt x="5090" y="1670"/>
                    <a:pt x="3757" y="1930"/>
                    <a:pt x="2443" y="2073"/>
                  </a:cubicBezTo>
                  <a:cubicBezTo>
                    <a:pt x="1736" y="3179"/>
                    <a:pt x="1064" y="4282"/>
                    <a:pt x="656" y="5077"/>
                  </a:cubicBezTo>
                  <a:cubicBezTo>
                    <a:pt x="231" y="5879"/>
                    <a:pt x="0" y="6400"/>
                    <a:pt x="0" y="6400"/>
                  </a:cubicBezTo>
                  <a:cubicBezTo>
                    <a:pt x="0" y="6400"/>
                    <a:pt x="2951" y="6055"/>
                    <a:pt x="5926" y="4918"/>
                  </a:cubicBezTo>
                  <a:cubicBezTo>
                    <a:pt x="6310" y="3915"/>
                    <a:pt x="6818" y="2920"/>
                    <a:pt x="7382" y="2054"/>
                  </a:cubicBezTo>
                  <a:cubicBezTo>
                    <a:pt x="7883" y="1280"/>
                    <a:pt x="8377" y="617"/>
                    <a:pt x="8857" y="63"/>
                  </a:cubicBezTo>
                  <a:lnTo>
                    <a:pt x="8797" y="1"/>
                  </a:lnTo>
                  <a:close/>
                </a:path>
              </a:pathLst>
            </a:custGeom>
            <a:solidFill>
              <a:srgbClr val="F2AE30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4336865" y="2514722"/>
              <a:ext cx="110440" cy="40188"/>
            </a:xfrm>
            <a:custGeom>
              <a:rect b="b" l="l" r="r" t="t"/>
              <a:pathLst>
                <a:path extrusionOk="0" h="4104" w="11278">
                  <a:moveTo>
                    <a:pt x="4750" y="0"/>
                  </a:moveTo>
                  <a:cubicBezTo>
                    <a:pt x="2084" y="1188"/>
                    <a:pt x="1" y="2551"/>
                    <a:pt x="1" y="2551"/>
                  </a:cubicBezTo>
                  <a:cubicBezTo>
                    <a:pt x="1" y="2551"/>
                    <a:pt x="682" y="2804"/>
                    <a:pt x="1765" y="3122"/>
                  </a:cubicBezTo>
                  <a:cubicBezTo>
                    <a:pt x="2860" y="3433"/>
                    <a:pt x="4282" y="3849"/>
                    <a:pt x="5857" y="4103"/>
                  </a:cubicBezTo>
                  <a:cubicBezTo>
                    <a:pt x="6810" y="3433"/>
                    <a:pt x="7842" y="2815"/>
                    <a:pt x="8873" y="2375"/>
                  </a:cubicBezTo>
                  <a:cubicBezTo>
                    <a:pt x="9753" y="2001"/>
                    <a:pt x="10551" y="1714"/>
                    <a:pt x="11277" y="1509"/>
                  </a:cubicBezTo>
                  <a:lnTo>
                    <a:pt x="11266" y="1427"/>
                  </a:lnTo>
                  <a:cubicBezTo>
                    <a:pt x="10438" y="1409"/>
                    <a:pt x="9503" y="1315"/>
                    <a:pt x="8457" y="1141"/>
                  </a:cubicBezTo>
                  <a:cubicBezTo>
                    <a:pt x="7193" y="927"/>
                    <a:pt x="5926" y="500"/>
                    <a:pt x="4750" y="0"/>
                  </a:cubicBezTo>
                  <a:close/>
                </a:path>
              </a:pathLst>
            </a:custGeom>
            <a:solidFill>
              <a:srgbClr val="F2AE30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4359943" y="2426238"/>
              <a:ext cx="99247" cy="45026"/>
            </a:xfrm>
            <a:custGeom>
              <a:rect b="b" l="l" r="r" t="t"/>
              <a:pathLst>
                <a:path extrusionOk="0" h="4598" w="10135">
                  <a:moveTo>
                    <a:pt x="3112" y="1"/>
                  </a:moveTo>
                  <a:cubicBezTo>
                    <a:pt x="1308" y="1"/>
                    <a:pt x="0" y="162"/>
                    <a:pt x="0" y="162"/>
                  </a:cubicBezTo>
                  <a:cubicBezTo>
                    <a:pt x="0" y="162"/>
                    <a:pt x="1528" y="2234"/>
                    <a:pt x="3839" y="4132"/>
                  </a:cubicBezTo>
                  <a:cubicBezTo>
                    <a:pt x="4568" y="4048"/>
                    <a:pt x="5310" y="3996"/>
                    <a:pt x="6037" y="3996"/>
                  </a:cubicBezTo>
                  <a:cubicBezTo>
                    <a:pt x="6574" y="3996"/>
                    <a:pt x="7103" y="4025"/>
                    <a:pt x="7614" y="4089"/>
                  </a:cubicBezTo>
                  <a:cubicBezTo>
                    <a:pt x="8559" y="4216"/>
                    <a:pt x="9381" y="4388"/>
                    <a:pt x="10091" y="4597"/>
                  </a:cubicBezTo>
                  <a:lnTo>
                    <a:pt x="10134" y="4522"/>
                  </a:lnTo>
                  <a:cubicBezTo>
                    <a:pt x="9808" y="4295"/>
                    <a:pt x="9472" y="4038"/>
                    <a:pt x="9130" y="3754"/>
                  </a:cubicBezTo>
                  <a:cubicBezTo>
                    <a:pt x="8767" y="3475"/>
                    <a:pt x="8393" y="3168"/>
                    <a:pt x="8012" y="2831"/>
                  </a:cubicBezTo>
                  <a:cubicBezTo>
                    <a:pt x="7124" y="2049"/>
                    <a:pt x="6363" y="1099"/>
                    <a:pt x="5724" y="123"/>
                  </a:cubicBezTo>
                  <a:cubicBezTo>
                    <a:pt x="4803" y="32"/>
                    <a:pt x="3909" y="1"/>
                    <a:pt x="3112" y="1"/>
                  </a:cubicBezTo>
                  <a:close/>
                </a:path>
              </a:pathLst>
            </a:custGeom>
            <a:solidFill>
              <a:srgbClr val="F2AE30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4446390" y="2335640"/>
              <a:ext cx="51332" cy="86292"/>
            </a:xfrm>
            <a:custGeom>
              <a:rect b="b" l="l" r="r" t="t"/>
              <a:pathLst>
                <a:path extrusionOk="0" h="8812" w="5242">
                  <a:moveTo>
                    <a:pt x="0" y="1"/>
                  </a:moveTo>
                  <a:cubicBezTo>
                    <a:pt x="0" y="1"/>
                    <a:pt x="8" y="2669"/>
                    <a:pt x="729" y="5462"/>
                  </a:cubicBezTo>
                  <a:cubicBezTo>
                    <a:pt x="1910" y="6020"/>
                    <a:pt x="3066" y="6725"/>
                    <a:pt x="4005" y="7578"/>
                  </a:cubicBezTo>
                  <a:cubicBezTo>
                    <a:pt x="4472" y="8000"/>
                    <a:pt x="4880" y="8411"/>
                    <a:pt x="5241" y="8811"/>
                  </a:cubicBezTo>
                  <a:cubicBezTo>
                    <a:pt x="5045" y="8238"/>
                    <a:pt x="4866" y="7603"/>
                    <a:pt x="4712" y="6902"/>
                  </a:cubicBezTo>
                  <a:cubicBezTo>
                    <a:pt x="4567" y="6250"/>
                    <a:pt x="4486" y="5567"/>
                    <a:pt x="4455" y="4872"/>
                  </a:cubicBezTo>
                  <a:cubicBezTo>
                    <a:pt x="4437" y="4174"/>
                    <a:pt x="4368" y="3498"/>
                    <a:pt x="4387" y="2809"/>
                  </a:cubicBezTo>
                  <a:cubicBezTo>
                    <a:pt x="2165" y="102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2AE30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4489119" y="2298012"/>
              <a:ext cx="71936" cy="129692"/>
            </a:xfrm>
            <a:custGeom>
              <a:rect b="b" l="l" r="r" t="t"/>
              <a:pathLst>
                <a:path extrusionOk="0" h="13244" w="7346">
                  <a:moveTo>
                    <a:pt x="906" y="0"/>
                  </a:moveTo>
                  <a:cubicBezTo>
                    <a:pt x="906" y="0"/>
                    <a:pt x="56" y="3259"/>
                    <a:pt x="20" y="6652"/>
                  </a:cubicBezTo>
                  <a:cubicBezTo>
                    <a:pt x="1" y="7338"/>
                    <a:pt x="69" y="8017"/>
                    <a:pt x="89" y="8715"/>
                  </a:cubicBezTo>
                  <a:cubicBezTo>
                    <a:pt x="121" y="9410"/>
                    <a:pt x="200" y="10093"/>
                    <a:pt x="345" y="10745"/>
                  </a:cubicBezTo>
                  <a:cubicBezTo>
                    <a:pt x="502" y="11444"/>
                    <a:pt x="680" y="12080"/>
                    <a:pt x="876" y="12651"/>
                  </a:cubicBezTo>
                  <a:cubicBezTo>
                    <a:pt x="1058" y="12852"/>
                    <a:pt x="1225" y="13051"/>
                    <a:pt x="1383" y="13243"/>
                  </a:cubicBezTo>
                  <a:cubicBezTo>
                    <a:pt x="2233" y="12788"/>
                    <a:pt x="3163" y="12438"/>
                    <a:pt x="4158" y="12223"/>
                  </a:cubicBezTo>
                  <a:cubicBezTo>
                    <a:pt x="4871" y="12068"/>
                    <a:pt x="5585" y="11992"/>
                    <a:pt x="6290" y="11992"/>
                  </a:cubicBezTo>
                  <a:cubicBezTo>
                    <a:pt x="6644" y="11992"/>
                    <a:pt x="6997" y="12012"/>
                    <a:pt x="7346" y="12049"/>
                  </a:cubicBezTo>
                  <a:cubicBezTo>
                    <a:pt x="7287" y="11278"/>
                    <a:pt x="7155" y="10411"/>
                    <a:pt x="6939" y="9442"/>
                  </a:cubicBezTo>
                  <a:cubicBezTo>
                    <a:pt x="6625" y="8087"/>
                    <a:pt x="6098" y="6707"/>
                    <a:pt x="5303" y="5480"/>
                  </a:cubicBezTo>
                  <a:cubicBezTo>
                    <a:pt x="3372" y="2318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4561926" y="2302800"/>
              <a:ext cx="81327" cy="141022"/>
            </a:xfrm>
            <a:custGeom>
              <a:rect b="b" l="l" r="r" t="t"/>
              <a:pathLst>
                <a:path extrusionOk="0" h="14401" w="8305">
                  <a:moveTo>
                    <a:pt x="7764" y="1"/>
                  </a:moveTo>
                  <a:cubicBezTo>
                    <a:pt x="7764" y="1"/>
                    <a:pt x="7011" y="658"/>
                    <a:pt x="5993" y="1723"/>
                  </a:cubicBezTo>
                  <a:cubicBezTo>
                    <a:pt x="4956" y="2792"/>
                    <a:pt x="3727" y="4253"/>
                    <a:pt x="2582" y="5887"/>
                  </a:cubicBezTo>
                  <a:cubicBezTo>
                    <a:pt x="1927" y="6827"/>
                    <a:pt x="1339" y="7821"/>
                    <a:pt x="919" y="8837"/>
                  </a:cubicBezTo>
                  <a:cubicBezTo>
                    <a:pt x="502" y="9845"/>
                    <a:pt x="199" y="10755"/>
                    <a:pt x="1" y="11570"/>
                  </a:cubicBezTo>
                  <a:cubicBezTo>
                    <a:pt x="1092" y="11699"/>
                    <a:pt x="2151" y="12009"/>
                    <a:pt x="3140" y="12487"/>
                  </a:cubicBezTo>
                  <a:cubicBezTo>
                    <a:pt x="3633" y="12725"/>
                    <a:pt x="4116" y="13007"/>
                    <a:pt x="4566" y="13328"/>
                  </a:cubicBezTo>
                  <a:cubicBezTo>
                    <a:pt x="5002" y="13648"/>
                    <a:pt x="5414" y="14008"/>
                    <a:pt x="5798" y="14400"/>
                  </a:cubicBezTo>
                  <a:cubicBezTo>
                    <a:pt x="6219" y="13743"/>
                    <a:pt x="6679" y="12956"/>
                    <a:pt x="7041" y="12022"/>
                  </a:cubicBezTo>
                  <a:cubicBezTo>
                    <a:pt x="7572" y="10717"/>
                    <a:pt x="7880" y="9192"/>
                    <a:pt x="8050" y="7672"/>
                  </a:cubicBezTo>
                  <a:cubicBezTo>
                    <a:pt x="8247" y="5740"/>
                    <a:pt x="8304" y="3820"/>
                    <a:pt x="8101" y="2385"/>
                  </a:cubicBezTo>
                  <a:cubicBezTo>
                    <a:pt x="7945" y="950"/>
                    <a:pt x="7764" y="1"/>
                    <a:pt x="7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4619313" y="2409789"/>
              <a:ext cx="128341" cy="93793"/>
            </a:xfrm>
            <a:custGeom>
              <a:rect b="b" l="l" r="r" t="t"/>
              <a:pathLst>
                <a:path extrusionOk="0" h="9578" w="13106">
                  <a:moveTo>
                    <a:pt x="11424" y="0"/>
                  </a:moveTo>
                  <a:cubicBezTo>
                    <a:pt x="11174" y="0"/>
                    <a:pt x="10902" y="4"/>
                    <a:pt x="10613" y="12"/>
                  </a:cubicBezTo>
                  <a:cubicBezTo>
                    <a:pt x="9120" y="56"/>
                    <a:pt x="7157" y="246"/>
                    <a:pt x="5279" y="781"/>
                  </a:cubicBezTo>
                  <a:cubicBezTo>
                    <a:pt x="4270" y="1068"/>
                    <a:pt x="3292" y="1449"/>
                    <a:pt x="2391" y="1954"/>
                  </a:cubicBezTo>
                  <a:cubicBezTo>
                    <a:pt x="1453" y="2484"/>
                    <a:pt x="659" y="3017"/>
                    <a:pt x="0" y="3541"/>
                  </a:cubicBezTo>
                  <a:cubicBezTo>
                    <a:pt x="1483" y="5090"/>
                    <a:pt x="2552" y="7177"/>
                    <a:pt x="2934" y="9550"/>
                  </a:cubicBezTo>
                  <a:lnTo>
                    <a:pt x="2939" y="9578"/>
                  </a:lnTo>
                  <a:cubicBezTo>
                    <a:pt x="3656" y="9345"/>
                    <a:pt x="4444" y="9016"/>
                    <a:pt x="5308" y="8570"/>
                  </a:cubicBezTo>
                  <a:cubicBezTo>
                    <a:pt x="6469" y="7971"/>
                    <a:pt x="7578" y="7084"/>
                    <a:pt x="8574" y="6098"/>
                  </a:cubicBezTo>
                  <a:cubicBezTo>
                    <a:pt x="11252" y="3465"/>
                    <a:pt x="13106" y="60"/>
                    <a:pt x="13106" y="60"/>
                  </a:cubicBezTo>
                  <a:cubicBezTo>
                    <a:pt x="13106" y="60"/>
                    <a:pt x="12454" y="0"/>
                    <a:pt x="11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4635821" y="2504480"/>
              <a:ext cx="132600" cy="75725"/>
            </a:xfrm>
            <a:custGeom>
              <a:rect b="b" l="l" r="r" t="t"/>
              <a:pathLst>
                <a:path extrusionOk="0" h="7733" w="13541">
                  <a:moveTo>
                    <a:pt x="1264" y="1"/>
                  </a:moveTo>
                  <a:lnTo>
                    <a:pt x="1264" y="1"/>
                  </a:lnTo>
                  <a:cubicBezTo>
                    <a:pt x="1550" y="2382"/>
                    <a:pt x="1032" y="4666"/>
                    <a:pt x="1" y="6551"/>
                  </a:cubicBezTo>
                  <a:cubicBezTo>
                    <a:pt x="713" y="6840"/>
                    <a:pt x="1535" y="7107"/>
                    <a:pt x="2487" y="7345"/>
                  </a:cubicBezTo>
                  <a:cubicBezTo>
                    <a:pt x="3600" y="7626"/>
                    <a:pt x="4804" y="7733"/>
                    <a:pt x="5995" y="7733"/>
                  </a:cubicBezTo>
                  <a:cubicBezTo>
                    <a:pt x="6087" y="7733"/>
                    <a:pt x="6178" y="7732"/>
                    <a:pt x="6270" y="7731"/>
                  </a:cubicBezTo>
                  <a:cubicBezTo>
                    <a:pt x="10018" y="7682"/>
                    <a:pt x="13541" y="6537"/>
                    <a:pt x="13541" y="6537"/>
                  </a:cubicBezTo>
                  <a:cubicBezTo>
                    <a:pt x="13541" y="6537"/>
                    <a:pt x="10572" y="3288"/>
                    <a:pt x="7016" y="1473"/>
                  </a:cubicBezTo>
                  <a:cubicBezTo>
                    <a:pt x="6063" y="984"/>
                    <a:pt x="5071" y="591"/>
                    <a:pt x="4078" y="372"/>
                  </a:cubicBezTo>
                  <a:cubicBezTo>
                    <a:pt x="3046" y="144"/>
                    <a:pt x="2094" y="25"/>
                    <a:pt x="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4588422" y="2569397"/>
              <a:ext cx="104300" cy="126725"/>
            </a:xfrm>
            <a:custGeom>
              <a:rect b="b" l="l" r="r" t="t"/>
              <a:pathLst>
                <a:path extrusionOk="0" h="12941" w="10651">
                  <a:moveTo>
                    <a:pt x="4798" y="1"/>
                  </a:moveTo>
                  <a:cubicBezTo>
                    <a:pt x="4257" y="959"/>
                    <a:pt x="3586" y="1811"/>
                    <a:pt x="2776" y="2527"/>
                  </a:cubicBezTo>
                  <a:cubicBezTo>
                    <a:pt x="1951" y="3245"/>
                    <a:pt x="1018" y="3824"/>
                    <a:pt x="1" y="4241"/>
                  </a:cubicBezTo>
                  <a:cubicBezTo>
                    <a:pt x="387" y="4895"/>
                    <a:pt x="881" y="5606"/>
                    <a:pt x="1492" y="6375"/>
                  </a:cubicBezTo>
                  <a:cubicBezTo>
                    <a:pt x="2212" y="7281"/>
                    <a:pt x="3112" y="8118"/>
                    <a:pt x="4066" y="8877"/>
                  </a:cubicBezTo>
                  <a:cubicBezTo>
                    <a:pt x="5617" y="10099"/>
                    <a:pt x="7234" y="11111"/>
                    <a:pt x="8497" y="11823"/>
                  </a:cubicBezTo>
                  <a:cubicBezTo>
                    <a:pt x="9761" y="12533"/>
                    <a:pt x="10650" y="12940"/>
                    <a:pt x="10650" y="12940"/>
                  </a:cubicBezTo>
                  <a:cubicBezTo>
                    <a:pt x="10650" y="12940"/>
                    <a:pt x="10556" y="11897"/>
                    <a:pt x="10269" y="10389"/>
                  </a:cubicBezTo>
                  <a:cubicBezTo>
                    <a:pt x="9962" y="8879"/>
                    <a:pt x="9387" y="6898"/>
                    <a:pt x="8558" y="5047"/>
                  </a:cubicBezTo>
                  <a:cubicBezTo>
                    <a:pt x="8080" y="3990"/>
                    <a:pt x="7511" y="2975"/>
                    <a:pt x="6834" y="2115"/>
                  </a:cubicBezTo>
                  <a:cubicBezTo>
                    <a:pt x="6132" y="1254"/>
                    <a:pt x="5445" y="555"/>
                    <a:pt x="4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4524808" y="2611244"/>
              <a:ext cx="66853" cy="130524"/>
            </a:xfrm>
            <a:custGeom>
              <a:rect b="b" l="l" r="r" t="t"/>
              <a:pathLst>
                <a:path extrusionOk="0" h="13329" w="6827">
                  <a:moveTo>
                    <a:pt x="6415" y="1"/>
                  </a:moveTo>
                  <a:cubicBezTo>
                    <a:pt x="5484" y="373"/>
                    <a:pt x="4485" y="608"/>
                    <a:pt x="3438" y="691"/>
                  </a:cubicBezTo>
                  <a:cubicBezTo>
                    <a:pt x="3167" y="712"/>
                    <a:pt x="2898" y="722"/>
                    <a:pt x="2631" y="722"/>
                  </a:cubicBezTo>
                  <a:cubicBezTo>
                    <a:pt x="1756" y="722"/>
                    <a:pt x="904" y="612"/>
                    <a:pt x="90" y="412"/>
                  </a:cubicBezTo>
                  <a:cubicBezTo>
                    <a:pt x="18" y="1154"/>
                    <a:pt x="0" y="1993"/>
                    <a:pt x="48" y="2943"/>
                  </a:cubicBezTo>
                  <a:cubicBezTo>
                    <a:pt x="103" y="4006"/>
                    <a:pt x="329" y="5109"/>
                    <a:pt x="647" y="6187"/>
                  </a:cubicBezTo>
                  <a:cubicBezTo>
                    <a:pt x="1343" y="8835"/>
                    <a:pt x="2564" y="11348"/>
                    <a:pt x="3214" y="12569"/>
                  </a:cubicBezTo>
                  <a:cubicBezTo>
                    <a:pt x="3470" y="13037"/>
                    <a:pt x="3631" y="13329"/>
                    <a:pt x="3631" y="13329"/>
                  </a:cubicBezTo>
                  <a:cubicBezTo>
                    <a:pt x="3631" y="13329"/>
                    <a:pt x="3855" y="12959"/>
                    <a:pt x="4183" y="12328"/>
                  </a:cubicBezTo>
                  <a:cubicBezTo>
                    <a:pt x="4823" y="11102"/>
                    <a:pt x="5859" y="8864"/>
                    <a:pt x="6450" y="6407"/>
                  </a:cubicBezTo>
                  <a:cubicBezTo>
                    <a:pt x="6708" y="5233"/>
                    <a:pt x="6827" y="4014"/>
                    <a:pt x="6773" y="2845"/>
                  </a:cubicBezTo>
                  <a:cubicBezTo>
                    <a:pt x="6717" y="1766"/>
                    <a:pt x="6594" y="821"/>
                    <a:pt x="6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4426876" y="2583604"/>
              <a:ext cx="97964" cy="117392"/>
            </a:xfrm>
            <a:custGeom>
              <a:rect b="b" l="l" r="r" t="t"/>
              <a:pathLst>
                <a:path extrusionOk="0" h="11988" w="10004">
                  <a:moveTo>
                    <a:pt x="4618" y="1"/>
                  </a:moveTo>
                  <a:cubicBezTo>
                    <a:pt x="4137" y="557"/>
                    <a:pt x="3645" y="1218"/>
                    <a:pt x="3144" y="1992"/>
                  </a:cubicBezTo>
                  <a:cubicBezTo>
                    <a:pt x="2581" y="2858"/>
                    <a:pt x="2071" y="3853"/>
                    <a:pt x="1687" y="4856"/>
                  </a:cubicBezTo>
                  <a:cubicBezTo>
                    <a:pt x="1014" y="6582"/>
                    <a:pt x="614" y="8356"/>
                    <a:pt x="383" y="9702"/>
                  </a:cubicBezTo>
                  <a:cubicBezTo>
                    <a:pt x="102" y="11059"/>
                    <a:pt x="1" y="11988"/>
                    <a:pt x="1" y="11988"/>
                  </a:cubicBezTo>
                  <a:cubicBezTo>
                    <a:pt x="1" y="11988"/>
                    <a:pt x="827" y="11655"/>
                    <a:pt x="2008" y="11036"/>
                  </a:cubicBezTo>
                  <a:cubicBezTo>
                    <a:pt x="3187" y="10417"/>
                    <a:pt x="4739" y="9506"/>
                    <a:pt x="6101" y="8359"/>
                  </a:cubicBezTo>
                  <a:cubicBezTo>
                    <a:pt x="7060" y="7562"/>
                    <a:pt x="7955" y="6647"/>
                    <a:pt x="8633" y="5639"/>
                  </a:cubicBezTo>
                  <a:cubicBezTo>
                    <a:pt x="9218" y="4773"/>
                    <a:pt x="9670" y="3961"/>
                    <a:pt x="10004" y="3213"/>
                  </a:cubicBezTo>
                  <a:cubicBezTo>
                    <a:pt x="8951" y="2945"/>
                    <a:pt x="7968" y="2520"/>
                    <a:pt x="7073" y="1975"/>
                  </a:cubicBezTo>
                  <a:cubicBezTo>
                    <a:pt x="6154" y="1430"/>
                    <a:pt x="5326" y="765"/>
                    <a:pt x="4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4340605" y="2529487"/>
              <a:ext cx="130955" cy="75295"/>
            </a:xfrm>
            <a:custGeom>
              <a:rect b="b" l="l" r="r" t="t"/>
              <a:pathLst>
                <a:path extrusionOk="0" h="7689" w="13373">
                  <a:moveTo>
                    <a:pt x="10897" y="1"/>
                  </a:moveTo>
                  <a:cubicBezTo>
                    <a:pt x="10172" y="204"/>
                    <a:pt x="9372" y="490"/>
                    <a:pt x="8493" y="869"/>
                  </a:cubicBezTo>
                  <a:cubicBezTo>
                    <a:pt x="7462" y="1309"/>
                    <a:pt x="6429" y="1927"/>
                    <a:pt x="5477" y="2597"/>
                  </a:cubicBezTo>
                  <a:cubicBezTo>
                    <a:pt x="2385" y="4777"/>
                    <a:pt x="0" y="7467"/>
                    <a:pt x="0" y="7467"/>
                  </a:cubicBezTo>
                  <a:cubicBezTo>
                    <a:pt x="0" y="7467"/>
                    <a:pt x="1693" y="7688"/>
                    <a:pt x="3942" y="7688"/>
                  </a:cubicBezTo>
                  <a:cubicBezTo>
                    <a:pt x="4897" y="7688"/>
                    <a:pt x="5952" y="7648"/>
                    <a:pt x="7020" y="7535"/>
                  </a:cubicBezTo>
                  <a:cubicBezTo>
                    <a:pt x="8334" y="7393"/>
                    <a:pt x="9668" y="7130"/>
                    <a:pt x="10858" y="6671"/>
                  </a:cubicBezTo>
                  <a:cubicBezTo>
                    <a:pt x="11837" y="6292"/>
                    <a:pt x="12673" y="5886"/>
                    <a:pt x="13373" y="5466"/>
                  </a:cubicBezTo>
                  <a:cubicBezTo>
                    <a:pt x="12039" y="4015"/>
                    <a:pt x="11193" y="2206"/>
                    <a:pt x="10923" y="190"/>
                  </a:cubicBezTo>
                  <a:lnTo>
                    <a:pt x="10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4327270" y="2465335"/>
              <a:ext cx="131503" cy="63367"/>
            </a:xfrm>
            <a:custGeom>
              <a:rect b="b" l="l" r="r" t="t"/>
              <a:pathLst>
                <a:path extrusionOk="0" h="6471" w="13429">
                  <a:moveTo>
                    <a:pt x="9371" y="1"/>
                  </a:moveTo>
                  <a:cubicBezTo>
                    <a:pt x="8644" y="1"/>
                    <a:pt x="7904" y="53"/>
                    <a:pt x="7176" y="138"/>
                  </a:cubicBezTo>
                  <a:cubicBezTo>
                    <a:pt x="5315" y="354"/>
                    <a:pt x="3523" y="788"/>
                    <a:pt x="2194" y="1154"/>
                  </a:cubicBezTo>
                  <a:cubicBezTo>
                    <a:pt x="865" y="1522"/>
                    <a:pt x="0" y="1831"/>
                    <a:pt x="0" y="1831"/>
                  </a:cubicBezTo>
                  <a:cubicBezTo>
                    <a:pt x="0" y="1831"/>
                    <a:pt x="162" y="1937"/>
                    <a:pt x="461" y="2130"/>
                  </a:cubicBezTo>
                  <a:cubicBezTo>
                    <a:pt x="746" y="2325"/>
                    <a:pt x="1157" y="2600"/>
                    <a:pt x="1672" y="2917"/>
                  </a:cubicBezTo>
                  <a:cubicBezTo>
                    <a:pt x="2699" y="3551"/>
                    <a:pt x="4127" y="4363"/>
                    <a:pt x="5730" y="5044"/>
                  </a:cubicBezTo>
                  <a:cubicBezTo>
                    <a:pt x="6903" y="5544"/>
                    <a:pt x="8173" y="5971"/>
                    <a:pt x="9437" y="6185"/>
                  </a:cubicBezTo>
                  <a:cubicBezTo>
                    <a:pt x="10481" y="6359"/>
                    <a:pt x="11418" y="6453"/>
                    <a:pt x="12246" y="6471"/>
                  </a:cubicBezTo>
                  <a:cubicBezTo>
                    <a:pt x="11970" y="4404"/>
                    <a:pt x="12429" y="2390"/>
                    <a:pt x="13428" y="604"/>
                  </a:cubicBezTo>
                  <a:cubicBezTo>
                    <a:pt x="12718" y="395"/>
                    <a:pt x="11896" y="222"/>
                    <a:pt x="10951" y="95"/>
                  </a:cubicBezTo>
                  <a:cubicBezTo>
                    <a:pt x="10439" y="29"/>
                    <a:pt x="9909" y="1"/>
                    <a:pt x="9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4387554" y="2370996"/>
              <a:ext cx="115121" cy="99541"/>
            </a:xfrm>
            <a:custGeom>
              <a:rect b="b" l="l" r="r" t="t"/>
              <a:pathLst>
                <a:path extrusionOk="0" h="10165" w="11756">
                  <a:moveTo>
                    <a:pt x="0" y="1"/>
                  </a:moveTo>
                  <a:cubicBezTo>
                    <a:pt x="0" y="1"/>
                    <a:pt x="261" y="745"/>
                    <a:pt x="777" y="1823"/>
                  </a:cubicBezTo>
                  <a:cubicBezTo>
                    <a:pt x="1337" y="2877"/>
                    <a:pt x="1980" y="4358"/>
                    <a:pt x="2902" y="5765"/>
                  </a:cubicBezTo>
                  <a:cubicBezTo>
                    <a:pt x="3540" y="6741"/>
                    <a:pt x="4303" y="7689"/>
                    <a:pt x="5191" y="8473"/>
                  </a:cubicBezTo>
                  <a:cubicBezTo>
                    <a:pt x="5570" y="8811"/>
                    <a:pt x="5946" y="9117"/>
                    <a:pt x="6307" y="9396"/>
                  </a:cubicBezTo>
                  <a:cubicBezTo>
                    <a:pt x="6652" y="9680"/>
                    <a:pt x="6988" y="9937"/>
                    <a:pt x="7314" y="10164"/>
                  </a:cubicBezTo>
                  <a:cubicBezTo>
                    <a:pt x="7849" y="9253"/>
                    <a:pt x="8462" y="8427"/>
                    <a:pt x="9196" y="7688"/>
                  </a:cubicBezTo>
                  <a:cubicBezTo>
                    <a:pt x="9934" y="6950"/>
                    <a:pt x="10794" y="6305"/>
                    <a:pt x="11756" y="5789"/>
                  </a:cubicBezTo>
                  <a:cubicBezTo>
                    <a:pt x="11598" y="5594"/>
                    <a:pt x="11431" y="5398"/>
                    <a:pt x="11249" y="5197"/>
                  </a:cubicBezTo>
                  <a:cubicBezTo>
                    <a:pt x="10888" y="4799"/>
                    <a:pt x="10478" y="4387"/>
                    <a:pt x="10013" y="3966"/>
                  </a:cubicBezTo>
                  <a:cubicBezTo>
                    <a:pt x="9072" y="3111"/>
                    <a:pt x="7917" y="2409"/>
                    <a:pt x="6737" y="1848"/>
                  </a:cubicBezTo>
                  <a:cubicBezTo>
                    <a:pt x="3432" y="38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4444451" y="2415409"/>
              <a:ext cx="206534" cy="202920"/>
            </a:xfrm>
            <a:custGeom>
              <a:rect b="b" l="l" r="r" t="t"/>
              <a:pathLst>
                <a:path extrusionOk="0" h="20722" w="21091">
                  <a:moveTo>
                    <a:pt x="9378" y="1707"/>
                  </a:moveTo>
                  <a:cubicBezTo>
                    <a:pt x="9632" y="1707"/>
                    <a:pt x="9848" y="1978"/>
                    <a:pt x="9901" y="2631"/>
                  </a:cubicBezTo>
                  <a:cubicBezTo>
                    <a:pt x="9937" y="2964"/>
                    <a:pt x="9832" y="3344"/>
                    <a:pt x="9720" y="3636"/>
                  </a:cubicBezTo>
                  <a:cubicBezTo>
                    <a:pt x="9612" y="3929"/>
                    <a:pt x="9502" y="4137"/>
                    <a:pt x="9502" y="4137"/>
                  </a:cubicBezTo>
                  <a:cubicBezTo>
                    <a:pt x="9502" y="4137"/>
                    <a:pt x="9378" y="3946"/>
                    <a:pt x="9251" y="3676"/>
                  </a:cubicBezTo>
                  <a:cubicBezTo>
                    <a:pt x="9133" y="3403"/>
                    <a:pt x="8996" y="3049"/>
                    <a:pt x="8961" y="2717"/>
                  </a:cubicBezTo>
                  <a:cubicBezTo>
                    <a:pt x="8907" y="2052"/>
                    <a:pt x="9092" y="1727"/>
                    <a:pt x="9357" y="1708"/>
                  </a:cubicBezTo>
                  <a:cubicBezTo>
                    <a:pt x="9364" y="1708"/>
                    <a:pt x="9371" y="1707"/>
                    <a:pt x="9378" y="1707"/>
                  </a:cubicBezTo>
                  <a:close/>
                  <a:moveTo>
                    <a:pt x="13714" y="2131"/>
                  </a:moveTo>
                  <a:cubicBezTo>
                    <a:pt x="13765" y="2131"/>
                    <a:pt x="13813" y="2143"/>
                    <a:pt x="13860" y="2166"/>
                  </a:cubicBezTo>
                  <a:cubicBezTo>
                    <a:pt x="14105" y="2289"/>
                    <a:pt x="14141" y="2645"/>
                    <a:pt x="13832" y="3260"/>
                  </a:cubicBezTo>
                  <a:cubicBezTo>
                    <a:pt x="13521" y="3878"/>
                    <a:pt x="12734" y="4391"/>
                    <a:pt x="12734" y="4391"/>
                  </a:cubicBezTo>
                  <a:cubicBezTo>
                    <a:pt x="12734" y="4391"/>
                    <a:pt x="12677" y="3462"/>
                    <a:pt x="12989" y="2847"/>
                  </a:cubicBezTo>
                  <a:cubicBezTo>
                    <a:pt x="13248" y="2349"/>
                    <a:pt x="13498" y="2131"/>
                    <a:pt x="13714" y="2131"/>
                  </a:cubicBezTo>
                  <a:close/>
                  <a:moveTo>
                    <a:pt x="5000" y="3865"/>
                  </a:moveTo>
                  <a:cubicBezTo>
                    <a:pt x="5197" y="3865"/>
                    <a:pt x="5451" y="4020"/>
                    <a:pt x="5724" y="4399"/>
                  </a:cubicBezTo>
                  <a:cubicBezTo>
                    <a:pt x="6108" y="4925"/>
                    <a:pt x="6193" y="5833"/>
                    <a:pt x="6193" y="5833"/>
                  </a:cubicBezTo>
                  <a:cubicBezTo>
                    <a:pt x="6193" y="5833"/>
                    <a:pt x="5360" y="5497"/>
                    <a:pt x="4976" y="4976"/>
                  </a:cubicBezTo>
                  <a:cubicBezTo>
                    <a:pt x="4590" y="4454"/>
                    <a:pt x="4593" y="4083"/>
                    <a:pt x="4795" y="3932"/>
                  </a:cubicBezTo>
                  <a:cubicBezTo>
                    <a:pt x="4854" y="3889"/>
                    <a:pt x="4922" y="3865"/>
                    <a:pt x="5000" y="3865"/>
                  </a:cubicBezTo>
                  <a:close/>
                  <a:moveTo>
                    <a:pt x="10850" y="4462"/>
                  </a:moveTo>
                  <a:cubicBezTo>
                    <a:pt x="10861" y="4462"/>
                    <a:pt x="10872" y="4463"/>
                    <a:pt x="10883" y="4464"/>
                  </a:cubicBezTo>
                  <a:cubicBezTo>
                    <a:pt x="11054" y="4492"/>
                    <a:pt x="11154" y="4700"/>
                    <a:pt x="11082" y="5143"/>
                  </a:cubicBezTo>
                  <a:cubicBezTo>
                    <a:pt x="11008" y="5589"/>
                    <a:pt x="10614" y="6068"/>
                    <a:pt x="10614" y="6068"/>
                  </a:cubicBezTo>
                  <a:cubicBezTo>
                    <a:pt x="10614" y="6068"/>
                    <a:pt x="10390" y="5508"/>
                    <a:pt x="10464" y="5065"/>
                  </a:cubicBezTo>
                  <a:cubicBezTo>
                    <a:pt x="10534" y="4651"/>
                    <a:pt x="10691" y="4462"/>
                    <a:pt x="10850" y="4462"/>
                  </a:cubicBezTo>
                  <a:close/>
                  <a:moveTo>
                    <a:pt x="17124" y="4794"/>
                  </a:moveTo>
                  <a:cubicBezTo>
                    <a:pt x="17280" y="4794"/>
                    <a:pt x="17393" y="4855"/>
                    <a:pt x="17458" y="4961"/>
                  </a:cubicBezTo>
                  <a:cubicBezTo>
                    <a:pt x="17601" y="5195"/>
                    <a:pt x="17472" y="5533"/>
                    <a:pt x="16906" y="5902"/>
                  </a:cubicBezTo>
                  <a:cubicBezTo>
                    <a:pt x="16339" y="6274"/>
                    <a:pt x="15408" y="6304"/>
                    <a:pt x="15408" y="6304"/>
                  </a:cubicBezTo>
                  <a:cubicBezTo>
                    <a:pt x="15408" y="6304"/>
                    <a:pt x="15806" y="5461"/>
                    <a:pt x="16372" y="5087"/>
                  </a:cubicBezTo>
                  <a:cubicBezTo>
                    <a:pt x="16681" y="4883"/>
                    <a:pt x="16934" y="4794"/>
                    <a:pt x="17124" y="4794"/>
                  </a:cubicBezTo>
                  <a:close/>
                  <a:moveTo>
                    <a:pt x="13558" y="5365"/>
                  </a:moveTo>
                  <a:cubicBezTo>
                    <a:pt x="13612" y="5365"/>
                    <a:pt x="13658" y="5382"/>
                    <a:pt x="13697" y="5414"/>
                  </a:cubicBezTo>
                  <a:cubicBezTo>
                    <a:pt x="13832" y="5526"/>
                    <a:pt x="13819" y="5762"/>
                    <a:pt x="13538" y="6115"/>
                  </a:cubicBezTo>
                  <a:cubicBezTo>
                    <a:pt x="13258" y="6466"/>
                    <a:pt x="12680" y="6686"/>
                    <a:pt x="12680" y="6686"/>
                  </a:cubicBezTo>
                  <a:cubicBezTo>
                    <a:pt x="12680" y="6686"/>
                    <a:pt x="12763" y="6080"/>
                    <a:pt x="13041" y="5728"/>
                  </a:cubicBezTo>
                  <a:cubicBezTo>
                    <a:pt x="13242" y="5475"/>
                    <a:pt x="13422" y="5365"/>
                    <a:pt x="13558" y="5365"/>
                  </a:cubicBezTo>
                  <a:close/>
                  <a:moveTo>
                    <a:pt x="7688" y="5260"/>
                  </a:moveTo>
                  <a:cubicBezTo>
                    <a:pt x="7827" y="5260"/>
                    <a:pt x="7983" y="5394"/>
                    <a:pt x="8131" y="5721"/>
                  </a:cubicBezTo>
                  <a:cubicBezTo>
                    <a:pt x="8311" y="6122"/>
                    <a:pt x="8248" y="6730"/>
                    <a:pt x="8248" y="6730"/>
                  </a:cubicBezTo>
                  <a:cubicBezTo>
                    <a:pt x="8248" y="6730"/>
                    <a:pt x="7752" y="6398"/>
                    <a:pt x="7572" y="5999"/>
                  </a:cubicBezTo>
                  <a:cubicBezTo>
                    <a:pt x="7391" y="5599"/>
                    <a:pt x="7435" y="5357"/>
                    <a:pt x="7594" y="5282"/>
                  </a:cubicBezTo>
                  <a:cubicBezTo>
                    <a:pt x="7624" y="5268"/>
                    <a:pt x="7655" y="5260"/>
                    <a:pt x="7688" y="5260"/>
                  </a:cubicBezTo>
                  <a:close/>
                  <a:moveTo>
                    <a:pt x="5682" y="7271"/>
                  </a:moveTo>
                  <a:cubicBezTo>
                    <a:pt x="5803" y="7271"/>
                    <a:pt x="5966" y="7333"/>
                    <a:pt x="6171" y="7479"/>
                  </a:cubicBezTo>
                  <a:cubicBezTo>
                    <a:pt x="6528" y="7732"/>
                    <a:pt x="6775" y="8283"/>
                    <a:pt x="6775" y="8283"/>
                  </a:cubicBezTo>
                  <a:cubicBezTo>
                    <a:pt x="6775" y="8283"/>
                    <a:pt x="6174" y="8234"/>
                    <a:pt x="5819" y="7982"/>
                  </a:cubicBezTo>
                  <a:cubicBezTo>
                    <a:pt x="5461" y="7729"/>
                    <a:pt x="5379" y="7501"/>
                    <a:pt x="5481" y="7364"/>
                  </a:cubicBezTo>
                  <a:cubicBezTo>
                    <a:pt x="5525" y="7305"/>
                    <a:pt x="5592" y="7271"/>
                    <a:pt x="5682" y="7271"/>
                  </a:cubicBezTo>
                  <a:close/>
                  <a:moveTo>
                    <a:pt x="15379" y="7555"/>
                  </a:moveTo>
                  <a:cubicBezTo>
                    <a:pt x="15546" y="7555"/>
                    <a:pt x="15650" y="7619"/>
                    <a:pt x="15688" y="7720"/>
                  </a:cubicBezTo>
                  <a:cubicBezTo>
                    <a:pt x="15750" y="7888"/>
                    <a:pt x="15624" y="8086"/>
                    <a:pt x="15208" y="8241"/>
                  </a:cubicBezTo>
                  <a:cubicBezTo>
                    <a:pt x="15035" y="8307"/>
                    <a:pt x="14827" y="8326"/>
                    <a:pt x="14643" y="8326"/>
                  </a:cubicBezTo>
                  <a:cubicBezTo>
                    <a:pt x="14389" y="8326"/>
                    <a:pt x="14182" y="8289"/>
                    <a:pt x="14182" y="8289"/>
                  </a:cubicBezTo>
                  <a:cubicBezTo>
                    <a:pt x="14182" y="8289"/>
                    <a:pt x="14549" y="7804"/>
                    <a:pt x="14963" y="7647"/>
                  </a:cubicBezTo>
                  <a:cubicBezTo>
                    <a:pt x="15129" y="7583"/>
                    <a:pt x="15268" y="7555"/>
                    <a:pt x="15379" y="7555"/>
                  </a:cubicBezTo>
                  <a:close/>
                  <a:moveTo>
                    <a:pt x="2673" y="7366"/>
                  </a:moveTo>
                  <a:cubicBezTo>
                    <a:pt x="2842" y="7366"/>
                    <a:pt x="3061" y="7418"/>
                    <a:pt x="3334" y="7537"/>
                  </a:cubicBezTo>
                  <a:cubicBezTo>
                    <a:pt x="3938" y="7800"/>
                    <a:pt x="4469" y="8533"/>
                    <a:pt x="4469" y="8533"/>
                  </a:cubicBezTo>
                  <a:cubicBezTo>
                    <a:pt x="4469" y="8533"/>
                    <a:pt x="4301" y="8552"/>
                    <a:pt x="4062" y="8552"/>
                  </a:cubicBezTo>
                  <a:cubicBezTo>
                    <a:pt x="3746" y="8552"/>
                    <a:pt x="3305" y="8519"/>
                    <a:pt x="2960" y="8367"/>
                  </a:cubicBezTo>
                  <a:cubicBezTo>
                    <a:pt x="2354" y="8101"/>
                    <a:pt x="2165" y="7794"/>
                    <a:pt x="2276" y="7567"/>
                  </a:cubicBezTo>
                  <a:cubicBezTo>
                    <a:pt x="2338" y="7442"/>
                    <a:pt x="2469" y="7366"/>
                    <a:pt x="2673" y="7366"/>
                  </a:cubicBezTo>
                  <a:close/>
                  <a:moveTo>
                    <a:pt x="18302" y="8855"/>
                  </a:moveTo>
                  <a:cubicBezTo>
                    <a:pt x="18941" y="8855"/>
                    <a:pt x="19250" y="9070"/>
                    <a:pt x="19264" y="9342"/>
                  </a:cubicBezTo>
                  <a:cubicBezTo>
                    <a:pt x="19277" y="9619"/>
                    <a:pt x="19004" y="9835"/>
                    <a:pt x="18331" y="9843"/>
                  </a:cubicBezTo>
                  <a:cubicBezTo>
                    <a:pt x="18327" y="9843"/>
                    <a:pt x="18323" y="9843"/>
                    <a:pt x="18319" y="9843"/>
                  </a:cubicBezTo>
                  <a:cubicBezTo>
                    <a:pt x="17648" y="9843"/>
                    <a:pt x="16824" y="9379"/>
                    <a:pt x="16824" y="9379"/>
                  </a:cubicBezTo>
                  <a:cubicBezTo>
                    <a:pt x="16824" y="9379"/>
                    <a:pt x="17579" y="8868"/>
                    <a:pt x="18252" y="8855"/>
                  </a:cubicBezTo>
                  <a:cubicBezTo>
                    <a:pt x="18269" y="8855"/>
                    <a:pt x="18286" y="8855"/>
                    <a:pt x="18302" y="8855"/>
                  </a:cubicBezTo>
                  <a:close/>
                  <a:moveTo>
                    <a:pt x="5121" y="9896"/>
                  </a:moveTo>
                  <a:cubicBezTo>
                    <a:pt x="5184" y="9896"/>
                    <a:pt x="5253" y="9900"/>
                    <a:pt x="5330" y="9909"/>
                  </a:cubicBezTo>
                  <a:cubicBezTo>
                    <a:pt x="5771" y="9963"/>
                    <a:pt x="6268" y="10323"/>
                    <a:pt x="6268" y="10323"/>
                  </a:cubicBezTo>
                  <a:cubicBezTo>
                    <a:pt x="6268" y="10323"/>
                    <a:pt x="5827" y="10515"/>
                    <a:pt x="5417" y="10515"/>
                  </a:cubicBezTo>
                  <a:cubicBezTo>
                    <a:pt x="5370" y="10515"/>
                    <a:pt x="5323" y="10513"/>
                    <a:pt x="5278" y="10507"/>
                  </a:cubicBezTo>
                  <a:cubicBezTo>
                    <a:pt x="4836" y="10451"/>
                    <a:pt x="4648" y="10292"/>
                    <a:pt x="4666" y="10129"/>
                  </a:cubicBezTo>
                  <a:cubicBezTo>
                    <a:pt x="4683" y="9992"/>
                    <a:pt x="4824" y="9896"/>
                    <a:pt x="5121" y="9896"/>
                  </a:cubicBezTo>
                  <a:close/>
                  <a:moveTo>
                    <a:pt x="15505" y="10281"/>
                  </a:moveTo>
                  <a:cubicBezTo>
                    <a:pt x="15577" y="10281"/>
                    <a:pt x="15647" y="10286"/>
                    <a:pt x="15715" y="10299"/>
                  </a:cubicBezTo>
                  <a:cubicBezTo>
                    <a:pt x="16150" y="10383"/>
                    <a:pt x="16326" y="10566"/>
                    <a:pt x="16293" y="10744"/>
                  </a:cubicBezTo>
                  <a:cubicBezTo>
                    <a:pt x="16267" y="10878"/>
                    <a:pt x="16142" y="10967"/>
                    <a:pt x="15896" y="10967"/>
                  </a:cubicBezTo>
                  <a:cubicBezTo>
                    <a:pt x="15815" y="10967"/>
                    <a:pt x="15722" y="10958"/>
                    <a:pt x="15614" y="10937"/>
                  </a:cubicBezTo>
                  <a:cubicBezTo>
                    <a:pt x="15178" y="10850"/>
                    <a:pt x="14715" y="10440"/>
                    <a:pt x="14715" y="10440"/>
                  </a:cubicBezTo>
                  <a:cubicBezTo>
                    <a:pt x="14715" y="10440"/>
                    <a:pt x="15117" y="10281"/>
                    <a:pt x="15505" y="10281"/>
                  </a:cubicBezTo>
                  <a:close/>
                  <a:moveTo>
                    <a:pt x="2929" y="11296"/>
                  </a:moveTo>
                  <a:cubicBezTo>
                    <a:pt x="3577" y="11296"/>
                    <a:pt x="4328" y="11647"/>
                    <a:pt x="4328" y="11647"/>
                  </a:cubicBezTo>
                  <a:cubicBezTo>
                    <a:pt x="4328" y="11647"/>
                    <a:pt x="3574" y="12147"/>
                    <a:pt x="2904" y="12186"/>
                  </a:cubicBezTo>
                  <a:cubicBezTo>
                    <a:pt x="2846" y="12189"/>
                    <a:pt x="2791" y="12191"/>
                    <a:pt x="2738" y="12191"/>
                  </a:cubicBezTo>
                  <a:cubicBezTo>
                    <a:pt x="2184" y="12191"/>
                    <a:pt x="1919" y="12016"/>
                    <a:pt x="1898" y="11793"/>
                  </a:cubicBezTo>
                  <a:cubicBezTo>
                    <a:pt x="1877" y="11548"/>
                    <a:pt x="2145" y="11341"/>
                    <a:pt x="2816" y="11300"/>
                  </a:cubicBezTo>
                  <a:cubicBezTo>
                    <a:pt x="2853" y="11297"/>
                    <a:pt x="2891" y="11296"/>
                    <a:pt x="2929" y="11296"/>
                  </a:cubicBezTo>
                  <a:close/>
                  <a:moveTo>
                    <a:pt x="6435" y="12323"/>
                  </a:moveTo>
                  <a:cubicBezTo>
                    <a:pt x="6655" y="12323"/>
                    <a:pt x="6823" y="12348"/>
                    <a:pt x="6823" y="12348"/>
                  </a:cubicBezTo>
                  <a:cubicBezTo>
                    <a:pt x="6823" y="12348"/>
                    <a:pt x="6449" y="12818"/>
                    <a:pt x="6031" y="12976"/>
                  </a:cubicBezTo>
                  <a:cubicBezTo>
                    <a:pt x="5860" y="13041"/>
                    <a:pt x="5717" y="13069"/>
                    <a:pt x="5605" y="13069"/>
                  </a:cubicBezTo>
                  <a:cubicBezTo>
                    <a:pt x="5446" y="13069"/>
                    <a:pt x="5348" y="13012"/>
                    <a:pt x="5312" y="12919"/>
                  </a:cubicBezTo>
                  <a:cubicBezTo>
                    <a:pt x="5255" y="12764"/>
                    <a:pt x="5382" y="12577"/>
                    <a:pt x="5799" y="12418"/>
                  </a:cubicBezTo>
                  <a:cubicBezTo>
                    <a:pt x="5997" y="12343"/>
                    <a:pt x="6237" y="12323"/>
                    <a:pt x="6435" y="12323"/>
                  </a:cubicBezTo>
                  <a:close/>
                  <a:moveTo>
                    <a:pt x="14048" y="12547"/>
                  </a:moveTo>
                  <a:lnTo>
                    <a:pt x="14048" y="12547"/>
                  </a:lnTo>
                  <a:cubicBezTo>
                    <a:pt x="14048" y="12547"/>
                    <a:pt x="14641" y="12644"/>
                    <a:pt x="14976" y="12941"/>
                  </a:cubicBezTo>
                  <a:cubicBezTo>
                    <a:pt x="15312" y="13240"/>
                    <a:pt x="15376" y="13488"/>
                    <a:pt x="15262" y="13624"/>
                  </a:cubicBezTo>
                  <a:cubicBezTo>
                    <a:pt x="15219" y="13675"/>
                    <a:pt x="15160" y="13703"/>
                    <a:pt x="15086" y="13703"/>
                  </a:cubicBezTo>
                  <a:cubicBezTo>
                    <a:pt x="14961" y="13703"/>
                    <a:pt x="14793" y="13624"/>
                    <a:pt x="14583" y="13438"/>
                  </a:cubicBezTo>
                  <a:cubicBezTo>
                    <a:pt x="14250" y="13140"/>
                    <a:pt x="14048" y="12547"/>
                    <a:pt x="14048" y="12547"/>
                  </a:cubicBezTo>
                  <a:close/>
                  <a:moveTo>
                    <a:pt x="16526" y="12731"/>
                  </a:moveTo>
                  <a:cubicBezTo>
                    <a:pt x="16731" y="12731"/>
                    <a:pt x="17466" y="12753"/>
                    <a:pt x="17963" y="13052"/>
                  </a:cubicBezTo>
                  <a:cubicBezTo>
                    <a:pt x="18547" y="13400"/>
                    <a:pt x="18713" y="13760"/>
                    <a:pt x="18583" y="13995"/>
                  </a:cubicBezTo>
                  <a:cubicBezTo>
                    <a:pt x="18520" y="14109"/>
                    <a:pt x="18409" y="14175"/>
                    <a:pt x="18245" y="14175"/>
                  </a:cubicBezTo>
                  <a:cubicBezTo>
                    <a:pt x="18067" y="14175"/>
                    <a:pt x="17828" y="14097"/>
                    <a:pt x="17524" y="13914"/>
                  </a:cubicBezTo>
                  <a:cubicBezTo>
                    <a:pt x="16942" y="13565"/>
                    <a:pt x="16470" y="12732"/>
                    <a:pt x="16470" y="12732"/>
                  </a:cubicBezTo>
                  <a:cubicBezTo>
                    <a:pt x="16470" y="12732"/>
                    <a:pt x="16490" y="12731"/>
                    <a:pt x="16526" y="12731"/>
                  </a:cubicBezTo>
                  <a:close/>
                  <a:moveTo>
                    <a:pt x="8288" y="13871"/>
                  </a:moveTo>
                  <a:cubicBezTo>
                    <a:pt x="8288" y="13871"/>
                    <a:pt x="8197" y="14460"/>
                    <a:pt x="7911" y="14795"/>
                  </a:cubicBezTo>
                  <a:cubicBezTo>
                    <a:pt x="7707" y="15034"/>
                    <a:pt x="7525" y="15136"/>
                    <a:pt x="7390" y="15136"/>
                  </a:cubicBezTo>
                  <a:cubicBezTo>
                    <a:pt x="7334" y="15136"/>
                    <a:pt x="7287" y="15119"/>
                    <a:pt x="7249" y="15088"/>
                  </a:cubicBezTo>
                  <a:cubicBezTo>
                    <a:pt x="7117" y="14977"/>
                    <a:pt x="7134" y="14756"/>
                    <a:pt x="7422" y="14420"/>
                  </a:cubicBezTo>
                  <a:cubicBezTo>
                    <a:pt x="7708" y="14085"/>
                    <a:pt x="8288" y="13871"/>
                    <a:pt x="8288" y="13871"/>
                  </a:cubicBezTo>
                  <a:close/>
                  <a:moveTo>
                    <a:pt x="12449" y="14021"/>
                  </a:moveTo>
                  <a:cubicBezTo>
                    <a:pt x="12449" y="14021"/>
                    <a:pt x="12917" y="14405"/>
                    <a:pt x="13063" y="14831"/>
                  </a:cubicBezTo>
                  <a:cubicBezTo>
                    <a:pt x="13210" y="15257"/>
                    <a:pt x="13145" y="15501"/>
                    <a:pt x="12981" y="15559"/>
                  </a:cubicBezTo>
                  <a:cubicBezTo>
                    <a:pt x="12957" y="15567"/>
                    <a:pt x="12933" y="15571"/>
                    <a:pt x="12909" y="15571"/>
                  </a:cubicBezTo>
                  <a:cubicBezTo>
                    <a:pt x="12763" y="15571"/>
                    <a:pt x="12607" y="15420"/>
                    <a:pt x="12482" y="15056"/>
                  </a:cubicBezTo>
                  <a:cubicBezTo>
                    <a:pt x="12337" y="14633"/>
                    <a:pt x="12449" y="14021"/>
                    <a:pt x="12449" y="14021"/>
                  </a:cubicBezTo>
                  <a:close/>
                  <a:moveTo>
                    <a:pt x="5676" y="14479"/>
                  </a:moveTo>
                  <a:lnTo>
                    <a:pt x="5676" y="14479"/>
                  </a:lnTo>
                  <a:cubicBezTo>
                    <a:pt x="5676" y="14479"/>
                    <a:pt x="5259" y="15269"/>
                    <a:pt x="4686" y="15608"/>
                  </a:cubicBezTo>
                  <a:cubicBezTo>
                    <a:pt x="4376" y="15791"/>
                    <a:pt x="4123" y="15870"/>
                    <a:pt x="3935" y="15870"/>
                  </a:cubicBezTo>
                  <a:cubicBezTo>
                    <a:pt x="3774" y="15870"/>
                    <a:pt x="3660" y="15812"/>
                    <a:pt x="3599" y="15713"/>
                  </a:cubicBezTo>
                  <a:cubicBezTo>
                    <a:pt x="3463" y="15501"/>
                    <a:pt x="3599" y="15196"/>
                    <a:pt x="4173" y="14854"/>
                  </a:cubicBezTo>
                  <a:cubicBezTo>
                    <a:pt x="4746" y="14514"/>
                    <a:pt x="5676" y="14479"/>
                    <a:pt x="5676" y="14479"/>
                  </a:cubicBezTo>
                  <a:close/>
                  <a:moveTo>
                    <a:pt x="10346" y="14492"/>
                  </a:moveTo>
                  <a:cubicBezTo>
                    <a:pt x="10346" y="14492"/>
                    <a:pt x="10562" y="15053"/>
                    <a:pt x="10481" y="15488"/>
                  </a:cubicBezTo>
                  <a:cubicBezTo>
                    <a:pt x="10405" y="15889"/>
                    <a:pt x="10250" y="16071"/>
                    <a:pt x="10091" y="16071"/>
                  </a:cubicBezTo>
                  <a:cubicBezTo>
                    <a:pt x="10078" y="16071"/>
                    <a:pt x="10064" y="16070"/>
                    <a:pt x="10051" y="16067"/>
                  </a:cubicBezTo>
                  <a:cubicBezTo>
                    <a:pt x="9879" y="16034"/>
                    <a:pt x="9782" y="15827"/>
                    <a:pt x="9863" y="15394"/>
                  </a:cubicBezTo>
                  <a:cubicBezTo>
                    <a:pt x="9944" y="14961"/>
                    <a:pt x="10346" y="14492"/>
                    <a:pt x="10346" y="14492"/>
                  </a:cubicBezTo>
                  <a:close/>
                  <a:moveTo>
                    <a:pt x="14533" y="15407"/>
                  </a:moveTo>
                  <a:cubicBezTo>
                    <a:pt x="14533" y="15407"/>
                    <a:pt x="15337" y="15851"/>
                    <a:pt x="15679" y="16450"/>
                  </a:cubicBezTo>
                  <a:cubicBezTo>
                    <a:pt x="16020" y="17049"/>
                    <a:pt x="15994" y="17437"/>
                    <a:pt x="15769" y="17569"/>
                  </a:cubicBezTo>
                  <a:cubicBezTo>
                    <a:pt x="15719" y="17597"/>
                    <a:pt x="15666" y="17612"/>
                    <a:pt x="15609" y="17612"/>
                  </a:cubicBezTo>
                  <a:cubicBezTo>
                    <a:pt x="15403" y="17612"/>
                    <a:pt x="15150" y="17418"/>
                    <a:pt x="14882" y="16952"/>
                  </a:cubicBezTo>
                  <a:cubicBezTo>
                    <a:pt x="14541" y="16356"/>
                    <a:pt x="14533" y="15407"/>
                    <a:pt x="14533" y="15407"/>
                  </a:cubicBezTo>
                  <a:close/>
                  <a:moveTo>
                    <a:pt x="8311" y="16327"/>
                  </a:moveTo>
                  <a:cubicBezTo>
                    <a:pt x="8311" y="16327"/>
                    <a:pt x="8352" y="17222"/>
                    <a:pt x="8024" y="17792"/>
                  </a:cubicBezTo>
                  <a:cubicBezTo>
                    <a:pt x="7766" y="18242"/>
                    <a:pt x="7502" y="18436"/>
                    <a:pt x="7288" y="18436"/>
                  </a:cubicBezTo>
                  <a:cubicBezTo>
                    <a:pt x="7231" y="18436"/>
                    <a:pt x="7177" y="18422"/>
                    <a:pt x="7129" y="18396"/>
                  </a:cubicBezTo>
                  <a:cubicBezTo>
                    <a:pt x="6901" y="18267"/>
                    <a:pt x="6860" y="17934"/>
                    <a:pt x="7186" y="17365"/>
                  </a:cubicBezTo>
                  <a:cubicBezTo>
                    <a:pt x="7511" y="16796"/>
                    <a:pt x="8311" y="16327"/>
                    <a:pt x="8311" y="16327"/>
                  </a:cubicBezTo>
                  <a:close/>
                  <a:moveTo>
                    <a:pt x="11550" y="16694"/>
                  </a:moveTo>
                  <a:cubicBezTo>
                    <a:pt x="11550" y="16694"/>
                    <a:pt x="12036" y="17470"/>
                    <a:pt x="12044" y="18143"/>
                  </a:cubicBezTo>
                  <a:cubicBezTo>
                    <a:pt x="12062" y="18812"/>
                    <a:pt x="11815" y="19125"/>
                    <a:pt x="11562" y="19125"/>
                  </a:cubicBezTo>
                  <a:cubicBezTo>
                    <a:pt x="11561" y="19125"/>
                    <a:pt x="11560" y="19125"/>
                    <a:pt x="11558" y="19125"/>
                  </a:cubicBezTo>
                  <a:cubicBezTo>
                    <a:pt x="11290" y="19121"/>
                    <a:pt x="11118" y="18836"/>
                    <a:pt x="11102" y="18168"/>
                  </a:cubicBezTo>
                  <a:cubicBezTo>
                    <a:pt x="11095" y="17501"/>
                    <a:pt x="11550" y="16694"/>
                    <a:pt x="11550" y="16694"/>
                  </a:cubicBezTo>
                  <a:close/>
                  <a:moveTo>
                    <a:pt x="10845" y="1"/>
                  </a:moveTo>
                  <a:cubicBezTo>
                    <a:pt x="10142" y="1"/>
                    <a:pt x="9430" y="76"/>
                    <a:pt x="8717" y="231"/>
                  </a:cubicBezTo>
                  <a:cubicBezTo>
                    <a:pt x="7722" y="445"/>
                    <a:pt x="6794" y="797"/>
                    <a:pt x="5943" y="1252"/>
                  </a:cubicBezTo>
                  <a:cubicBezTo>
                    <a:pt x="4982" y="1766"/>
                    <a:pt x="4120" y="2413"/>
                    <a:pt x="3382" y="3151"/>
                  </a:cubicBezTo>
                  <a:cubicBezTo>
                    <a:pt x="2650" y="3888"/>
                    <a:pt x="2036" y="4716"/>
                    <a:pt x="1502" y="5627"/>
                  </a:cubicBezTo>
                  <a:lnTo>
                    <a:pt x="1459" y="5700"/>
                  </a:lnTo>
                  <a:cubicBezTo>
                    <a:pt x="458" y="7488"/>
                    <a:pt x="0" y="9502"/>
                    <a:pt x="276" y="11568"/>
                  </a:cubicBezTo>
                  <a:lnTo>
                    <a:pt x="288" y="11649"/>
                  </a:lnTo>
                  <a:lnTo>
                    <a:pt x="312" y="11840"/>
                  </a:lnTo>
                  <a:cubicBezTo>
                    <a:pt x="584" y="13855"/>
                    <a:pt x="1430" y="15663"/>
                    <a:pt x="2764" y="17114"/>
                  </a:cubicBezTo>
                  <a:lnTo>
                    <a:pt x="2823" y="17177"/>
                  </a:lnTo>
                  <a:cubicBezTo>
                    <a:pt x="3531" y="17941"/>
                    <a:pt x="4359" y="18607"/>
                    <a:pt x="5278" y="19150"/>
                  </a:cubicBezTo>
                  <a:cubicBezTo>
                    <a:pt x="6173" y="19697"/>
                    <a:pt x="7156" y="20121"/>
                    <a:pt x="8209" y="20390"/>
                  </a:cubicBezTo>
                  <a:lnTo>
                    <a:pt x="8295" y="20412"/>
                  </a:lnTo>
                  <a:cubicBezTo>
                    <a:pt x="9110" y="20612"/>
                    <a:pt x="9961" y="20721"/>
                    <a:pt x="10836" y="20721"/>
                  </a:cubicBezTo>
                  <a:cubicBezTo>
                    <a:pt x="11103" y="20721"/>
                    <a:pt x="11373" y="20711"/>
                    <a:pt x="11644" y="20690"/>
                  </a:cubicBezTo>
                  <a:cubicBezTo>
                    <a:pt x="12690" y="20608"/>
                    <a:pt x="13689" y="20373"/>
                    <a:pt x="14621" y="20000"/>
                  </a:cubicBezTo>
                  <a:lnTo>
                    <a:pt x="14705" y="19968"/>
                  </a:lnTo>
                  <a:cubicBezTo>
                    <a:pt x="15722" y="19551"/>
                    <a:pt x="16657" y="18972"/>
                    <a:pt x="17477" y="18254"/>
                  </a:cubicBezTo>
                  <a:cubicBezTo>
                    <a:pt x="18287" y="17538"/>
                    <a:pt x="18958" y="16686"/>
                    <a:pt x="19499" y="15728"/>
                  </a:cubicBezTo>
                  <a:lnTo>
                    <a:pt x="19543" y="15647"/>
                  </a:lnTo>
                  <a:cubicBezTo>
                    <a:pt x="20574" y="13761"/>
                    <a:pt x="21091" y="11476"/>
                    <a:pt x="20806" y="9096"/>
                  </a:cubicBezTo>
                  <a:lnTo>
                    <a:pt x="20793" y="9002"/>
                  </a:lnTo>
                  <a:lnTo>
                    <a:pt x="20789" y="8975"/>
                  </a:lnTo>
                  <a:cubicBezTo>
                    <a:pt x="20406" y="6601"/>
                    <a:pt x="19338" y="4515"/>
                    <a:pt x="17855" y="2964"/>
                  </a:cubicBezTo>
                  <a:lnTo>
                    <a:pt x="17791" y="2898"/>
                  </a:lnTo>
                  <a:cubicBezTo>
                    <a:pt x="17407" y="2505"/>
                    <a:pt x="16996" y="2146"/>
                    <a:pt x="16561" y="1824"/>
                  </a:cubicBezTo>
                  <a:cubicBezTo>
                    <a:pt x="16109" y="1505"/>
                    <a:pt x="15627" y="1223"/>
                    <a:pt x="15133" y="985"/>
                  </a:cubicBezTo>
                  <a:cubicBezTo>
                    <a:pt x="14144" y="507"/>
                    <a:pt x="13086" y="196"/>
                    <a:pt x="11994" y="68"/>
                  </a:cubicBezTo>
                  <a:lnTo>
                    <a:pt x="11906" y="58"/>
                  </a:lnTo>
                  <a:cubicBezTo>
                    <a:pt x="11555" y="20"/>
                    <a:pt x="11201" y="1"/>
                    <a:pt x="10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" name="Google Shape;564;p18"/>
            <p:cNvGrpSpPr/>
            <p:nvPr/>
          </p:nvGrpSpPr>
          <p:grpSpPr>
            <a:xfrm>
              <a:off x="4462839" y="2432123"/>
              <a:ext cx="170370" cy="170567"/>
              <a:chOff x="4459452" y="2432123"/>
              <a:chExt cx="170370" cy="170567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4528274" y="2432123"/>
                <a:ext cx="10086" cy="23796"/>
              </a:xfrm>
              <a:custGeom>
                <a:rect b="b" l="l" r="r" t="t"/>
                <a:pathLst>
                  <a:path extrusionOk="0" h="2430" w="1030">
                    <a:moveTo>
                      <a:pt x="471" y="0"/>
                    </a:moveTo>
                    <a:cubicBezTo>
                      <a:pt x="464" y="0"/>
                      <a:pt x="457" y="1"/>
                      <a:pt x="450" y="1"/>
                    </a:cubicBezTo>
                    <a:cubicBezTo>
                      <a:pt x="185" y="20"/>
                      <a:pt x="0" y="345"/>
                      <a:pt x="54" y="1010"/>
                    </a:cubicBezTo>
                    <a:cubicBezTo>
                      <a:pt x="89" y="1342"/>
                      <a:pt x="226" y="1696"/>
                      <a:pt x="344" y="1969"/>
                    </a:cubicBezTo>
                    <a:cubicBezTo>
                      <a:pt x="471" y="2239"/>
                      <a:pt x="595" y="2430"/>
                      <a:pt x="595" y="2430"/>
                    </a:cubicBezTo>
                    <a:cubicBezTo>
                      <a:pt x="595" y="2430"/>
                      <a:pt x="705" y="2222"/>
                      <a:pt x="813" y="1929"/>
                    </a:cubicBezTo>
                    <a:cubicBezTo>
                      <a:pt x="925" y="1637"/>
                      <a:pt x="1030" y="1257"/>
                      <a:pt x="994" y="924"/>
                    </a:cubicBezTo>
                    <a:cubicBezTo>
                      <a:pt x="941" y="271"/>
                      <a:pt x="725" y="0"/>
                      <a:pt x="4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4565197" y="2436265"/>
                <a:ext cx="14346" cy="22141"/>
              </a:xfrm>
              <a:custGeom>
                <a:rect b="b" l="l" r="r" t="t"/>
                <a:pathLst>
                  <a:path extrusionOk="0" h="2261" w="1465">
                    <a:moveTo>
                      <a:pt x="1037" y="1"/>
                    </a:moveTo>
                    <a:cubicBezTo>
                      <a:pt x="820" y="1"/>
                      <a:pt x="570" y="219"/>
                      <a:pt x="313" y="717"/>
                    </a:cubicBezTo>
                    <a:cubicBezTo>
                      <a:pt x="1" y="1332"/>
                      <a:pt x="57" y="2261"/>
                      <a:pt x="57" y="2261"/>
                    </a:cubicBezTo>
                    <a:cubicBezTo>
                      <a:pt x="57" y="2261"/>
                      <a:pt x="844" y="1748"/>
                      <a:pt x="1156" y="1130"/>
                    </a:cubicBezTo>
                    <a:cubicBezTo>
                      <a:pt x="1465" y="515"/>
                      <a:pt x="1429" y="159"/>
                      <a:pt x="1183" y="36"/>
                    </a:cubicBezTo>
                    <a:cubicBezTo>
                      <a:pt x="1137" y="13"/>
                      <a:pt x="1088" y="1"/>
                      <a:pt x="10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4591937" y="2462339"/>
                <a:ext cx="21465" cy="14796"/>
              </a:xfrm>
              <a:custGeom>
                <a:rect b="b" l="l" r="r" t="t"/>
                <a:pathLst>
                  <a:path extrusionOk="0" h="1511" w="2192">
                    <a:moveTo>
                      <a:pt x="1717" y="1"/>
                    </a:moveTo>
                    <a:cubicBezTo>
                      <a:pt x="1527" y="1"/>
                      <a:pt x="1274" y="90"/>
                      <a:pt x="965" y="294"/>
                    </a:cubicBezTo>
                    <a:cubicBezTo>
                      <a:pt x="400" y="668"/>
                      <a:pt x="0" y="1511"/>
                      <a:pt x="0" y="1511"/>
                    </a:cubicBezTo>
                    <a:cubicBezTo>
                      <a:pt x="0" y="1511"/>
                      <a:pt x="931" y="1481"/>
                      <a:pt x="1499" y="1109"/>
                    </a:cubicBezTo>
                    <a:cubicBezTo>
                      <a:pt x="2065" y="740"/>
                      <a:pt x="2192" y="402"/>
                      <a:pt x="2050" y="168"/>
                    </a:cubicBezTo>
                    <a:cubicBezTo>
                      <a:pt x="1986" y="62"/>
                      <a:pt x="1874" y="1"/>
                      <a:pt x="17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4605791" y="2502101"/>
                <a:ext cx="24031" cy="9685"/>
              </a:xfrm>
              <a:custGeom>
                <a:rect b="b" l="l" r="r" t="t"/>
                <a:pathLst>
                  <a:path extrusionOk="0" h="989" w="2454">
                    <a:moveTo>
                      <a:pt x="1478" y="1"/>
                    </a:moveTo>
                    <a:cubicBezTo>
                      <a:pt x="1462" y="1"/>
                      <a:pt x="1445" y="1"/>
                      <a:pt x="1428" y="1"/>
                    </a:cubicBezTo>
                    <a:cubicBezTo>
                      <a:pt x="755" y="14"/>
                      <a:pt x="0" y="525"/>
                      <a:pt x="0" y="525"/>
                    </a:cubicBezTo>
                    <a:cubicBezTo>
                      <a:pt x="0" y="525"/>
                      <a:pt x="824" y="989"/>
                      <a:pt x="1495" y="989"/>
                    </a:cubicBezTo>
                    <a:cubicBezTo>
                      <a:pt x="1499" y="989"/>
                      <a:pt x="1503" y="989"/>
                      <a:pt x="1507" y="989"/>
                    </a:cubicBezTo>
                    <a:cubicBezTo>
                      <a:pt x="2180" y="981"/>
                      <a:pt x="2453" y="765"/>
                      <a:pt x="2440" y="488"/>
                    </a:cubicBezTo>
                    <a:cubicBezTo>
                      <a:pt x="2426" y="216"/>
                      <a:pt x="2117" y="1"/>
                      <a:pt x="1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4602325" y="2540062"/>
                <a:ext cx="21965" cy="14150"/>
              </a:xfrm>
              <a:custGeom>
                <a:rect b="b" l="l" r="r" t="t"/>
                <a:pathLst>
                  <a:path extrusionOk="0" h="1445" w="2243">
                    <a:moveTo>
                      <a:pt x="56" y="0"/>
                    </a:moveTo>
                    <a:cubicBezTo>
                      <a:pt x="20" y="0"/>
                      <a:pt x="0" y="1"/>
                      <a:pt x="0" y="1"/>
                    </a:cubicBezTo>
                    <a:cubicBezTo>
                      <a:pt x="0" y="1"/>
                      <a:pt x="472" y="834"/>
                      <a:pt x="1054" y="1183"/>
                    </a:cubicBezTo>
                    <a:cubicBezTo>
                      <a:pt x="1358" y="1366"/>
                      <a:pt x="1597" y="1444"/>
                      <a:pt x="1775" y="1444"/>
                    </a:cubicBezTo>
                    <a:cubicBezTo>
                      <a:pt x="1939" y="1444"/>
                      <a:pt x="2050" y="1378"/>
                      <a:pt x="2113" y="1264"/>
                    </a:cubicBezTo>
                    <a:cubicBezTo>
                      <a:pt x="2243" y="1029"/>
                      <a:pt x="2077" y="669"/>
                      <a:pt x="1493" y="321"/>
                    </a:cubicBezTo>
                    <a:cubicBezTo>
                      <a:pt x="996" y="22"/>
                      <a:pt x="261" y="0"/>
                      <a:pt x="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4583350" y="2566263"/>
                <a:ext cx="14571" cy="21592"/>
              </a:xfrm>
              <a:custGeom>
                <a:rect b="b" l="l" r="r" t="t"/>
                <a:pathLst>
                  <a:path extrusionOk="0" h="2205" w="1488">
                    <a:moveTo>
                      <a:pt x="1" y="0"/>
                    </a:moveTo>
                    <a:cubicBezTo>
                      <a:pt x="1" y="0"/>
                      <a:pt x="9" y="949"/>
                      <a:pt x="350" y="1545"/>
                    </a:cubicBezTo>
                    <a:cubicBezTo>
                      <a:pt x="618" y="2011"/>
                      <a:pt x="871" y="2205"/>
                      <a:pt x="1077" y="2205"/>
                    </a:cubicBezTo>
                    <a:cubicBezTo>
                      <a:pt x="1134" y="2205"/>
                      <a:pt x="1187" y="2190"/>
                      <a:pt x="1237" y="2162"/>
                    </a:cubicBezTo>
                    <a:cubicBezTo>
                      <a:pt x="1462" y="2030"/>
                      <a:pt x="1488" y="1642"/>
                      <a:pt x="1147" y="1043"/>
                    </a:cubicBezTo>
                    <a:cubicBezTo>
                      <a:pt x="803" y="44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4549688" y="2578855"/>
                <a:ext cx="9489" cy="23835"/>
              </a:xfrm>
              <a:custGeom>
                <a:rect b="b" l="l" r="r" t="t"/>
                <a:pathLst>
                  <a:path extrusionOk="0" h="2434" w="969">
                    <a:moveTo>
                      <a:pt x="456" y="1"/>
                    </a:moveTo>
                    <a:cubicBezTo>
                      <a:pt x="456" y="1"/>
                      <a:pt x="1" y="809"/>
                      <a:pt x="8" y="1478"/>
                    </a:cubicBezTo>
                    <a:cubicBezTo>
                      <a:pt x="24" y="2145"/>
                      <a:pt x="196" y="2431"/>
                      <a:pt x="464" y="2434"/>
                    </a:cubicBezTo>
                    <a:cubicBezTo>
                      <a:pt x="466" y="2434"/>
                      <a:pt x="468" y="2434"/>
                      <a:pt x="470" y="2434"/>
                    </a:cubicBezTo>
                    <a:cubicBezTo>
                      <a:pt x="722" y="2434"/>
                      <a:pt x="968" y="2119"/>
                      <a:pt x="950" y="1452"/>
                    </a:cubicBezTo>
                    <a:cubicBezTo>
                      <a:pt x="941" y="779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4508232" y="2575262"/>
                <a:ext cx="14610" cy="20672"/>
              </a:xfrm>
              <a:custGeom>
                <a:rect b="b" l="l" r="r" t="t"/>
                <a:pathLst>
                  <a:path extrusionOk="0" h="2111" w="1492">
                    <a:moveTo>
                      <a:pt x="1451" y="1"/>
                    </a:moveTo>
                    <a:cubicBezTo>
                      <a:pt x="1451" y="1"/>
                      <a:pt x="651" y="470"/>
                      <a:pt x="326" y="1039"/>
                    </a:cubicBezTo>
                    <a:cubicBezTo>
                      <a:pt x="0" y="1608"/>
                      <a:pt x="41" y="1941"/>
                      <a:pt x="269" y="2070"/>
                    </a:cubicBezTo>
                    <a:cubicBezTo>
                      <a:pt x="317" y="2096"/>
                      <a:pt x="371" y="2110"/>
                      <a:pt x="428" y="2110"/>
                    </a:cubicBezTo>
                    <a:cubicBezTo>
                      <a:pt x="642" y="2110"/>
                      <a:pt x="906" y="1916"/>
                      <a:pt x="1164" y="1466"/>
                    </a:cubicBezTo>
                    <a:cubicBezTo>
                      <a:pt x="1492" y="895"/>
                      <a:pt x="1451" y="1"/>
                      <a:pt x="14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4474961" y="2557167"/>
                <a:ext cx="21690" cy="13631"/>
              </a:xfrm>
              <a:custGeom>
                <a:rect b="b" l="l" r="r" t="t"/>
                <a:pathLst>
                  <a:path extrusionOk="0" h="1392" w="2215">
                    <a:moveTo>
                      <a:pt x="2214" y="1"/>
                    </a:moveTo>
                    <a:cubicBezTo>
                      <a:pt x="2214" y="1"/>
                      <a:pt x="1284" y="36"/>
                      <a:pt x="711" y="376"/>
                    </a:cubicBezTo>
                    <a:cubicBezTo>
                      <a:pt x="137" y="718"/>
                      <a:pt x="1" y="1023"/>
                      <a:pt x="137" y="1235"/>
                    </a:cubicBezTo>
                    <a:cubicBezTo>
                      <a:pt x="198" y="1334"/>
                      <a:pt x="312" y="1392"/>
                      <a:pt x="473" y="1392"/>
                    </a:cubicBezTo>
                    <a:cubicBezTo>
                      <a:pt x="661" y="1392"/>
                      <a:pt x="914" y="1313"/>
                      <a:pt x="1224" y="1130"/>
                    </a:cubicBezTo>
                    <a:cubicBezTo>
                      <a:pt x="1797" y="791"/>
                      <a:pt x="2214" y="1"/>
                      <a:pt x="22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4459452" y="2526002"/>
                <a:ext cx="23992" cy="8774"/>
              </a:xfrm>
              <a:custGeom>
                <a:rect b="b" l="l" r="r" t="t"/>
                <a:pathLst>
                  <a:path extrusionOk="0" h="896" w="2450">
                    <a:moveTo>
                      <a:pt x="1048" y="1"/>
                    </a:moveTo>
                    <a:cubicBezTo>
                      <a:pt x="1011" y="1"/>
                      <a:pt x="974" y="2"/>
                      <a:pt x="938" y="5"/>
                    </a:cubicBezTo>
                    <a:cubicBezTo>
                      <a:pt x="267" y="48"/>
                      <a:pt x="1" y="256"/>
                      <a:pt x="20" y="501"/>
                    </a:cubicBezTo>
                    <a:cubicBezTo>
                      <a:pt x="41" y="721"/>
                      <a:pt x="306" y="896"/>
                      <a:pt x="860" y="896"/>
                    </a:cubicBezTo>
                    <a:cubicBezTo>
                      <a:pt x="913" y="896"/>
                      <a:pt x="968" y="894"/>
                      <a:pt x="1026" y="891"/>
                    </a:cubicBezTo>
                    <a:cubicBezTo>
                      <a:pt x="1696" y="852"/>
                      <a:pt x="2450" y="352"/>
                      <a:pt x="2450" y="352"/>
                    </a:cubicBezTo>
                    <a:cubicBezTo>
                      <a:pt x="2450" y="352"/>
                      <a:pt x="1696" y="1"/>
                      <a:pt x="10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8"/>
              <p:cNvSpPr/>
              <p:nvPr/>
            </p:nvSpPr>
            <p:spPr>
              <a:xfrm>
                <a:off x="4462252" y="2487542"/>
                <a:ext cx="22591" cy="11624"/>
              </a:xfrm>
              <a:custGeom>
                <a:rect b="b" l="l" r="r" t="t"/>
                <a:pathLst>
                  <a:path extrusionOk="0" h="1187" w="2307">
                    <a:moveTo>
                      <a:pt x="510" y="1"/>
                    </a:moveTo>
                    <a:cubicBezTo>
                      <a:pt x="305" y="1"/>
                      <a:pt x="175" y="77"/>
                      <a:pt x="112" y="202"/>
                    </a:cubicBezTo>
                    <a:cubicBezTo>
                      <a:pt x="1" y="430"/>
                      <a:pt x="190" y="736"/>
                      <a:pt x="796" y="1002"/>
                    </a:cubicBezTo>
                    <a:cubicBezTo>
                      <a:pt x="1142" y="1154"/>
                      <a:pt x="1583" y="1186"/>
                      <a:pt x="1899" y="1186"/>
                    </a:cubicBezTo>
                    <a:cubicBezTo>
                      <a:pt x="2139" y="1186"/>
                      <a:pt x="2307" y="1168"/>
                      <a:pt x="2307" y="1168"/>
                    </a:cubicBezTo>
                    <a:cubicBezTo>
                      <a:pt x="2307" y="1168"/>
                      <a:pt x="1774" y="434"/>
                      <a:pt x="1170" y="171"/>
                    </a:cubicBezTo>
                    <a:cubicBezTo>
                      <a:pt x="898" y="52"/>
                      <a:pt x="679" y="1"/>
                      <a:pt x="5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8"/>
              <p:cNvSpPr/>
              <p:nvPr/>
            </p:nvSpPr>
            <p:spPr>
              <a:xfrm>
                <a:off x="4486006" y="2453253"/>
                <a:ext cx="15707" cy="19281"/>
              </a:xfrm>
              <a:custGeom>
                <a:rect b="b" l="l" r="r" t="t"/>
                <a:pathLst>
                  <a:path extrusionOk="0" h="1969" w="1604">
                    <a:moveTo>
                      <a:pt x="410" y="0"/>
                    </a:moveTo>
                    <a:cubicBezTo>
                      <a:pt x="332" y="0"/>
                      <a:pt x="264" y="24"/>
                      <a:pt x="205" y="67"/>
                    </a:cubicBezTo>
                    <a:cubicBezTo>
                      <a:pt x="3" y="218"/>
                      <a:pt x="0" y="589"/>
                      <a:pt x="386" y="1111"/>
                    </a:cubicBezTo>
                    <a:cubicBezTo>
                      <a:pt x="770" y="1632"/>
                      <a:pt x="1603" y="1968"/>
                      <a:pt x="1603" y="1968"/>
                    </a:cubicBezTo>
                    <a:cubicBezTo>
                      <a:pt x="1603" y="1968"/>
                      <a:pt x="1518" y="1060"/>
                      <a:pt x="1134" y="534"/>
                    </a:cubicBezTo>
                    <a:cubicBezTo>
                      <a:pt x="861" y="155"/>
                      <a:pt x="607" y="0"/>
                      <a:pt x="4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>
                <a:off x="4542795" y="2459088"/>
                <a:ext cx="7491" cy="15746"/>
              </a:xfrm>
              <a:custGeom>
                <a:rect b="b" l="l" r="r" t="t"/>
                <a:pathLst>
                  <a:path extrusionOk="0" h="1608" w="765">
                    <a:moveTo>
                      <a:pt x="460" y="1"/>
                    </a:moveTo>
                    <a:cubicBezTo>
                      <a:pt x="301" y="1"/>
                      <a:pt x="144" y="190"/>
                      <a:pt x="74" y="604"/>
                    </a:cubicBezTo>
                    <a:cubicBezTo>
                      <a:pt x="0" y="1047"/>
                      <a:pt x="224" y="1607"/>
                      <a:pt x="224" y="1607"/>
                    </a:cubicBezTo>
                    <a:cubicBezTo>
                      <a:pt x="224" y="1607"/>
                      <a:pt x="618" y="1128"/>
                      <a:pt x="692" y="682"/>
                    </a:cubicBezTo>
                    <a:cubicBezTo>
                      <a:pt x="764" y="239"/>
                      <a:pt x="664" y="31"/>
                      <a:pt x="493" y="3"/>
                    </a:cubicBezTo>
                    <a:cubicBezTo>
                      <a:pt x="482" y="2"/>
                      <a:pt x="471" y="1"/>
                      <a:pt x="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>
                <a:off x="4565246" y="2467920"/>
                <a:ext cx="11271" cy="12965"/>
              </a:xfrm>
              <a:custGeom>
                <a:rect b="b" l="l" r="r" t="t"/>
                <a:pathLst>
                  <a:path extrusionOk="0" h="1324" w="1151">
                    <a:moveTo>
                      <a:pt x="878" y="0"/>
                    </a:moveTo>
                    <a:cubicBezTo>
                      <a:pt x="742" y="0"/>
                      <a:pt x="561" y="110"/>
                      <a:pt x="361" y="363"/>
                    </a:cubicBezTo>
                    <a:cubicBezTo>
                      <a:pt x="80" y="716"/>
                      <a:pt x="0" y="1323"/>
                      <a:pt x="0" y="1323"/>
                    </a:cubicBezTo>
                    <a:cubicBezTo>
                      <a:pt x="0" y="1323"/>
                      <a:pt x="578" y="1103"/>
                      <a:pt x="856" y="752"/>
                    </a:cubicBezTo>
                    <a:cubicBezTo>
                      <a:pt x="1136" y="399"/>
                      <a:pt x="1151" y="163"/>
                      <a:pt x="1015" y="49"/>
                    </a:cubicBezTo>
                    <a:cubicBezTo>
                      <a:pt x="977" y="17"/>
                      <a:pt x="931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>
                <a:off x="4579913" y="2489353"/>
                <a:ext cx="15384" cy="7579"/>
              </a:xfrm>
              <a:custGeom>
                <a:rect b="b" l="l" r="r" t="t"/>
                <a:pathLst>
                  <a:path extrusionOk="0" h="774" w="1571">
                    <a:moveTo>
                      <a:pt x="1199" y="1"/>
                    </a:moveTo>
                    <a:cubicBezTo>
                      <a:pt x="1088" y="1"/>
                      <a:pt x="949" y="29"/>
                      <a:pt x="783" y="93"/>
                    </a:cubicBezTo>
                    <a:cubicBezTo>
                      <a:pt x="368" y="252"/>
                      <a:pt x="1" y="737"/>
                      <a:pt x="1" y="737"/>
                    </a:cubicBezTo>
                    <a:cubicBezTo>
                      <a:pt x="1" y="737"/>
                      <a:pt x="206" y="773"/>
                      <a:pt x="460" y="773"/>
                    </a:cubicBezTo>
                    <a:cubicBezTo>
                      <a:pt x="644" y="773"/>
                      <a:pt x="854" y="754"/>
                      <a:pt x="1029" y="688"/>
                    </a:cubicBezTo>
                    <a:cubicBezTo>
                      <a:pt x="1443" y="531"/>
                      <a:pt x="1570" y="334"/>
                      <a:pt x="1507" y="167"/>
                    </a:cubicBezTo>
                    <a:cubicBezTo>
                      <a:pt x="1469" y="65"/>
                      <a:pt x="1365" y="1"/>
                      <a:pt x="1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585132" y="2516064"/>
                <a:ext cx="15786" cy="6737"/>
              </a:xfrm>
              <a:custGeom>
                <a:rect b="b" l="l" r="r" t="t"/>
                <a:pathLst>
                  <a:path extrusionOk="0" h="688" w="1612">
                    <a:moveTo>
                      <a:pt x="791" y="1"/>
                    </a:moveTo>
                    <a:cubicBezTo>
                      <a:pt x="403" y="1"/>
                      <a:pt x="1" y="160"/>
                      <a:pt x="1" y="160"/>
                    </a:cubicBezTo>
                    <a:cubicBezTo>
                      <a:pt x="1" y="160"/>
                      <a:pt x="464" y="570"/>
                      <a:pt x="900" y="657"/>
                    </a:cubicBezTo>
                    <a:cubicBezTo>
                      <a:pt x="1008" y="678"/>
                      <a:pt x="1101" y="687"/>
                      <a:pt x="1182" y="687"/>
                    </a:cubicBezTo>
                    <a:cubicBezTo>
                      <a:pt x="1428" y="687"/>
                      <a:pt x="1553" y="598"/>
                      <a:pt x="1579" y="464"/>
                    </a:cubicBezTo>
                    <a:cubicBezTo>
                      <a:pt x="1612" y="286"/>
                      <a:pt x="1436" y="103"/>
                      <a:pt x="1001" y="19"/>
                    </a:cubicBezTo>
                    <a:cubicBezTo>
                      <a:pt x="933" y="6"/>
                      <a:pt x="863" y="1"/>
                      <a:pt x="7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4578601" y="2538251"/>
                <a:ext cx="13014" cy="11340"/>
              </a:xfrm>
              <a:custGeom>
                <a:rect b="b" l="l" r="r" t="t"/>
                <a:pathLst>
                  <a:path extrusionOk="0" h="1158" w="1329">
                    <a:moveTo>
                      <a:pt x="1" y="1"/>
                    </a:moveTo>
                    <a:cubicBezTo>
                      <a:pt x="1" y="1"/>
                      <a:pt x="203" y="594"/>
                      <a:pt x="536" y="892"/>
                    </a:cubicBezTo>
                    <a:cubicBezTo>
                      <a:pt x="746" y="1078"/>
                      <a:pt x="914" y="1157"/>
                      <a:pt x="1039" y="1157"/>
                    </a:cubicBezTo>
                    <a:cubicBezTo>
                      <a:pt x="1113" y="1157"/>
                      <a:pt x="1172" y="1129"/>
                      <a:pt x="1215" y="1078"/>
                    </a:cubicBezTo>
                    <a:cubicBezTo>
                      <a:pt x="1329" y="942"/>
                      <a:pt x="1265" y="694"/>
                      <a:pt x="929" y="395"/>
                    </a:cubicBezTo>
                    <a:cubicBezTo>
                      <a:pt x="594" y="9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4561868" y="2552693"/>
                <a:ext cx="8559" cy="15178"/>
              </a:xfrm>
              <a:custGeom>
                <a:rect b="b" l="l" r="r" t="t"/>
                <a:pathLst>
                  <a:path extrusionOk="0" h="1550" w="874">
                    <a:moveTo>
                      <a:pt x="114" y="0"/>
                    </a:moveTo>
                    <a:cubicBezTo>
                      <a:pt x="114" y="0"/>
                      <a:pt x="0" y="611"/>
                      <a:pt x="146" y="1035"/>
                    </a:cubicBezTo>
                    <a:cubicBezTo>
                      <a:pt x="270" y="1399"/>
                      <a:pt x="425" y="1550"/>
                      <a:pt x="572" y="1550"/>
                    </a:cubicBezTo>
                    <a:cubicBezTo>
                      <a:pt x="596" y="1550"/>
                      <a:pt x="620" y="1546"/>
                      <a:pt x="644" y="1538"/>
                    </a:cubicBezTo>
                    <a:cubicBezTo>
                      <a:pt x="809" y="1480"/>
                      <a:pt x="874" y="1236"/>
                      <a:pt x="728" y="810"/>
                    </a:cubicBezTo>
                    <a:cubicBezTo>
                      <a:pt x="580" y="384"/>
                      <a:pt x="114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4536842" y="2557295"/>
                <a:ext cx="7648" cy="15472"/>
              </a:xfrm>
              <a:custGeom>
                <a:rect b="b" l="l" r="r" t="t"/>
                <a:pathLst>
                  <a:path extrusionOk="0" h="1580" w="781">
                    <a:moveTo>
                      <a:pt x="564" y="1"/>
                    </a:moveTo>
                    <a:cubicBezTo>
                      <a:pt x="564" y="1"/>
                      <a:pt x="162" y="470"/>
                      <a:pt x="81" y="903"/>
                    </a:cubicBezTo>
                    <a:cubicBezTo>
                      <a:pt x="0" y="1336"/>
                      <a:pt x="97" y="1543"/>
                      <a:pt x="269" y="1576"/>
                    </a:cubicBezTo>
                    <a:cubicBezTo>
                      <a:pt x="282" y="1579"/>
                      <a:pt x="296" y="1580"/>
                      <a:pt x="309" y="1580"/>
                    </a:cubicBezTo>
                    <a:cubicBezTo>
                      <a:pt x="468" y="1580"/>
                      <a:pt x="623" y="1398"/>
                      <a:pt x="699" y="997"/>
                    </a:cubicBezTo>
                    <a:cubicBezTo>
                      <a:pt x="780" y="562"/>
                      <a:pt x="564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4510758" y="2551214"/>
                <a:ext cx="11477" cy="12407"/>
              </a:xfrm>
              <a:custGeom>
                <a:rect b="b" l="l" r="r" t="t"/>
                <a:pathLst>
                  <a:path extrusionOk="0" h="1267" w="1172">
                    <a:moveTo>
                      <a:pt x="1172" y="1"/>
                    </a:moveTo>
                    <a:cubicBezTo>
                      <a:pt x="1171" y="1"/>
                      <a:pt x="593" y="215"/>
                      <a:pt x="305" y="550"/>
                    </a:cubicBezTo>
                    <a:cubicBezTo>
                      <a:pt x="18" y="886"/>
                      <a:pt x="1" y="1107"/>
                      <a:pt x="132" y="1218"/>
                    </a:cubicBezTo>
                    <a:cubicBezTo>
                      <a:pt x="170" y="1249"/>
                      <a:pt x="218" y="1266"/>
                      <a:pt x="273" y="1266"/>
                    </a:cubicBezTo>
                    <a:cubicBezTo>
                      <a:pt x="409" y="1266"/>
                      <a:pt x="590" y="1164"/>
                      <a:pt x="795" y="925"/>
                    </a:cubicBezTo>
                    <a:cubicBezTo>
                      <a:pt x="1082" y="590"/>
                      <a:pt x="1172" y="1"/>
                      <a:pt x="1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4492507" y="2536067"/>
                <a:ext cx="15364" cy="7315"/>
              </a:xfrm>
              <a:custGeom>
                <a:rect b="b" l="l" r="r" t="t"/>
                <a:pathLst>
                  <a:path extrusionOk="0" h="747" w="1569">
                    <a:moveTo>
                      <a:pt x="1181" y="0"/>
                    </a:moveTo>
                    <a:cubicBezTo>
                      <a:pt x="983" y="0"/>
                      <a:pt x="743" y="20"/>
                      <a:pt x="545" y="95"/>
                    </a:cubicBezTo>
                    <a:cubicBezTo>
                      <a:pt x="128" y="254"/>
                      <a:pt x="1" y="441"/>
                      <a:pt x="58" y="596"/>
                    </a:cubicBezTo>
                    <a:cubicBezTo>
                      <a:pt x="94" y="689"/>
                      <a:pt x="192" y="746"/>
                      <a:pt x="351" y="746"/>
                    </a:cubicBezTo>
                    <a:cubicBezTo>
                      <a:pt x="463" y="746"/>
                      <a:pt x="606" y="718"/>
                      <a:pt x="777" y="653"/>
                    </a:cubicBezTo>
                    <a:cubicBezTo>
                      <a:pt x="1195" y="495"/>
                      <a:pt x="1569" y="25"/>
                      <a:pt x="1569" y="25"/>
                    </a:cubicBezTo>
                    <a:cubicBezTo>
                      <a:pt x="1569" y="25"/>
                      <a:pt x="1401" y="0"/>
                      <a:pt x="1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4486573" y="2512284"/>
                <a:ext cx="15883" cy="6071"/>
              </a:xfrm>
              <a:custGeom>
                <a:rect b="b" l="l" r="r" t="t"/>
                <a:pathLst>
                  <a:path extrusionOk="0" h="620" w="1622">
                    <a:moveTo>
                      <a:pt x="475" y="0"/>
                    </a:moveTo>
                    <a:cubicBezTo>
                      <a:pt x="177" y="0"/>
                      <a:pt x="37" y="97"/>
                      <a:pt x="19" y="232"/>
                    </a:cubicBezTo>
                    <a:cubicBezTo>
                      <a:pt x="0" y="398"/>
                      <a:pt x="188" y="557"/>
                      <a:pt x="631" y="611"/>
                    </a:cubicBezTo>
                    <a:cubicBezTo>
                      <a:pt x="677" y="617"/>
                      <a:pt x="725" y="620"/>
                      <a:pt x="772" y="620"/>
                    </a:cubicBezTo>
                    <a:cubicBezTo>
                      <a:pt x="1182" y="620"/>
                      <a:pt x="1622" y="427"/>
                      <a:pt x="1622" y="427"/>
                    </a:cubicBezTo>
                    <a:cubicBezTo>
                      <a:pt x="1622" y="427"/>
                      <a:pt x="1126" y="66"/>
                      <a:pt x="683" y="14"/>
                    </a:cubicBezTo>
                    <a:cubicBezTo>
                      <a:pt x="607" y="5"/>
                      <a:pt x="537" y="0"/>
                      <a:pt x="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8"/>
              <p:cNvSpPr/>
              <p:nvPr/>
            </p:nvSpPr>
            <p:spPr>
              <a:xfrm>
                <a:off x="4493711" y="2486602"/>
                <a:ext cx="13690" cy="9930"/>
              </a:xfrm>
              <a:custGeom>
                <a:rect b="b" l="l" r="r" t="t"/>
                <a:pathLst>
                  <a:path extrusionOk="0" h="1014" w="1398">
                    <a:moveTo>
                      <a:pt x="303" y="0"/>
                    </a:moveTo>
                    <a:cubicBezTo>
                      <a:pt x="213" y="0"/>
                      <a:pt x="147" y="34"/>
                      <a:pt x="103" y="93"/>
                    </a:cubicBezTo>
                    <a:cubicBezTo>
                      <a:pt x="0" y="230"/>
                      <a:pt x="83" y="458"/>
                      <a:pt x="441" y="711"/>
                    </a:cubicBezTo>
                    <a:cubicBezTo>
                      <a:pt x="797" y="966"/>
                      <a:pt x="1398" y="1014"/>
                      <a:pt x="1398" y="1014"/>
                    </a:cubicBezTo>
                    <a:cubicBezTo>
                      <a:pt x="1398" y="1014"/>
                      <a:pt x="1150" y="461"/>
                      <a:pt x="792" y="208"/>
                    </a:cubicBezTo>
                    <a:cubicBezTo>
                      <a:pt x="587" y="62"/>
                      <a:pt x="424" y="0"/>
                      <a:pt x="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8"/>
              <p:cNvSpPr/>
              <p:nvPr/>
            </p:nvSpPr>
            <p:spPr>
              <a:xfrm>
                <a:off x="4513401" y="2466902"/>
                <a:ext cx="9048" cy="14395"/>
              </a:xfrm>
              <a:custGeom>
                <a:rect b="b" l="l" r="r" t="t"/>
                <a:pathLst>
                  <a:path extrusionOk="0" h="1470" w="924">
                    <a:moveTo>
                      <a:pt x="300" y="0"/>
                    </a:moveTo>
                    <a:cubicBezTo>
                      <a:pt x="268" y="0"/>
                      <a:pt x="237" y="8"/>
                      <a:pt x="207" y="21"/>
                    </a:cubicBezTo>
                    <a:cubicBezTo>
                      <a:pt x="47" y="95"/>
                      <a:pt x="1" y="340"/>
                      <a:pt x="184" y="737"/>
                    </a:cubicBezTo>
                    <a:cubicBezTo>
                      <a:pt x="364" y="1137"/>
                      <a:pt x="860" y="1469"/>
                      <a:pt x="860" y="1469"/>
                    </a:cubicBezTo>
                    <a:cubicBezTo>
                      <a:pt x="860" y="1469"/>
                      <a:pt x="923" y="860"/>
                      <a:pt x="743" y="460"/>
                    </a:cubicBezTo>
                    <a:cubicBezTo>
                      <a:pt x="596" y="134"/>
                      <a:pt x="439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9" name="Google Shape;589;p18"/>
            <p:cNvSpPr/>
            <p:nvPr/>
          </p:nvSpPr>
          <p:spPr>
            <a:xfrm>
              <a:off x="4402143" y="2834936"/>
              <a:ext cx="481879" cy="456634"/>
            </a:xfrm>
            <a:custGeom>
              <a:rect b="b" l="l" r="r" t="t"/>
              <a:pathLst>
                <a:path extrusionOk="0" h="46631" w="49209">
                  <a:moveTo>
                    <a:pt x="34641" y="0"/>
                  </a:moveTo>
                  <a:lnTo>
                    <a:pt x="34641" y="0"/>
                  </a:lnTo>
                  <a:cubicBezTo>
                    <a:pt x="0" y="13948"/>
                    <a:pt x="17420" y="46630"/>
                    <a:pt x="17420" y="46630"/>
                  </a:cubicBezTo>
                  <a:cubicBezTo>
                    <a:pt x="49209" y="29465"/>
                    <a:pt x="34641" y="1"/>
                    <a:pt x="346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4536734" y="2834936"/>
              <a:ext cx="237233" cy="455841"/>
            </a:xfrm>
            <a:custGeom>
              <a:rect b="b" l="l" r="r" t="t"/>
              <a:pathLst>
                <a:path extrusionOk="0" h="46550" w="24226">
                  <a:moveTo>
                    <a:pt x="20895" y="0"/>
                  </a:moveTo>
                  <a:cubicBezTo>
                    <a:pt x="20811" y="32"/>
                    <a:pt x="20731" y="67"/>
                    <a:pt x="20649" y="101"/>
                  </a:cubicBezTo>
                  <a:lnTo>
                    <a:pt x="14266" y="17091"/>
                  </a:lnTo>
                  <a:lnTo>
                    <a:pt x="8405" y="7533"/>
                  </a:lnTo>
                  <a:cubicBezTo>
                    <a:pt x="8304" y="7625"/>
                    <a:pt x="8203" y="7718"/>
                    <a:pt x="8102" y="7811"/>
                  </a:cubicBezTo>
                  <a:lnTo>
                    <a:pt x="14085" y="17570"/>
                  </a:lnTo>
                  <a:lnTo>
                    <a:pt x="8480" y="32492"/>
                  </a:lnTo>
                  <a:lnTo>
                    <a:pt x="121" y="21291"/>
                  </a:lnTo>
                  <a:cubicBezTo>
                    <a:pt x="79" y="21463"/>
                    <a:pt x="40" y="21635"/>
                    <a:pt x="1" y="21805"/>
                  </a:cubicBezTo>
                  <a:lnTo>
                    <a:pt x="8313" y="32941"/>
                  </a:lnTo>
                  <a:lnTo>
                    <a:pt x="7247" y="35774"/>
                  </a:lnTo>
                  <a:lnTo>
                    <a:pt x="7240" y="35779"/>
                  </a:lnTo>
                  <a:lnTo>
                    <a:pt x="7245" y="35786"/>
                  </a:lnTo>
                  <a:lnTo>
                    <a:pt x="3388" y="46054"/>
                  </a:lnTo>
                  <a:cubicBezTo>
                    <a:pt x="3501" y="46293"/>
                    <a:pt x="3586" y="46459"/>
                    <a:pt x="3634" y="46550"/>
                  </a:cubicBezTo>
                  <a:lnTo>
                    <a:pt x="7585" y="36027"/>
                  </a:lnTo>
                  <a:lnTo>
                    <a:pt x="21699" y="28337"/>
                  </a:lnTo>
                  <a:cubicBezTo>
                    <a:pt x="21780" y="28148"/>
                    <a:pt x="21858" y="27960"/>
                    <a:pt x="21936" y="27771"/>
                  </a:cubicBezTo>
                  <a:lnTo>
                    <a:pt x="21936" y="27771"/>
                  </a:lnTo>
                  <a:lnTo>
                    <a:pt x="7792" y="35477"/>
                  </a:lnTo>
                  <a:lnTo>
                    <a:pt x="12055" y="24121"/>
                  </a:lnTo>
                  <a:lnTo>
                    <a:pt x="24224" y="15871"/>
                  </a:lnTo>
                  <a:cubicBezTo>
                    <a:pt x="24226" y="15709"/>
                    <a:pt x="24224" y="15546"/>
                    <a:pt x="24223" y="15386"/>
                  </a:cubicBezTo>
                  <a:lnTo>
                    <a:pt x="12301" y="23468"/>
                  </a:lnTo>
                  <a:lnTo>
                    <a:pt x="17229" y="10353"/>
                  </a:lnTo>
                  <a:lnTo>
                    <a:pt x="23218" y="6990"/>
                  </a:lnTo>
                  <a:cubicBezTo>
                    <a:pt x="23186" y="6853"/>
                    <a:pt x="23156" y="6716"/>
                    <a:pt x="23122" y="6581"/>
                  </a:cubicBezTo>
                  <a:lnTo>
                    <a:pt x="17448" y="9768"/>
                  </a:lnTo>
                  <a:lnTo>
                    <a:pt x="17448" y="9768"/>
                  </a:lnTo>
                  <a:lnTo>
                    <a:pt x="21019" y="265"/>
                  </a:lnTo>
                  <a:cubicBezTo>
                    <a:pt x="20941" y="94"/>
                    <a:pt x="20895" y="0"/>
                    <a:pt x="20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4249067" y="2845892"/>
              <a:ext cx="448957" cy="441348"/>
            </a:xfrm>
            <a:custGeom>
              <a:rect b="b" l="l" r="r" t="t"/>
              <a:pathLst>
                <a:path extrusionOk="0" h="45070" w="45847">
                  <a:moveTo>
                    <a:pt x="16212" y="0"/>
                  </a:moveTo>
                  <a:lnTo>
                    <a:pt x="16212" y="0"/>
                  </a:lnTo>
                  <a:cubicBezTo>
                    <a:pt x="0" y="32524"/>
                    <a:pt x="33789" y="45070"/>
                    <a:pt x="33789" y="45070"/>
                  </a:cubicBezTo>
                  <a:cubicBezTo>
                    <a:pt x="45846" y="12044"/>
                    <a:pt x="16212" y="1"/>
                    <a:pt x="162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4365994" y="2845892"/>
              <a:ext cx="226775" cy="440995"/>
            </a:xfrm>
            <a:custGeom>
              <a:rect b="b" l="l" r="r" t="t"/>
              <a:pathLst>
                <a:path extrusionOk="0" h="45034" w="23158">
                  <a:moveTo>
                    <a:pt x="4270" y="0"/>
                  </a:moveTo>
                  <a:cubicBezTo>
                    <a:pt x="4232" y="78"/>
                    <a:pt x="4195" y="155"/>
                    <a:pt x="4157" y="231"/>
                  </a:cubicBezTo>
                  <a:lnTo>
                    <a:pt x="10482" y="16721"/>
                  </a:lnTo>
                  <a:lnTo>
                    <a:pt x="10482" y="16721"/>
                  </a:lnTo>
                  <a:lnTo>
                    <a:pt x="42" y="13546"/>
                  </a:lnTo>
                  <a:cubicBezTo>
                    <a:pt x="28" y="13681"/>
                    <a:pt x="13" y="13812"/>
                    <a:pt x="0" y="13943"/>
                  </a:cubicBezTo>
                  <a:lnTo>
                    <a:pt x="10659" y="17185"/>
                  </a:lnTo>
                  <a:lnTo>
                    <a:pt x="16214" y="31669"/>
                  </a:lnTo>
                  <a:lnTo>
                    <a:pt x="2895" y="28913"/>
                  </a:lnTo>
                  <a:lnTo>
                    <a:pt x="2895" y="28913"/>
                  </a:lnTo>
                  <a:cubicBezTo>
                    <a:pt x="2976" y="29065"/>
                    <a:pt x="3057" y="29215"/>
                    <a:pt x="3141" y="29364"/>
                  </a:cubicBezTo>
                  <a:lnTo>
                    <a:pt x="16382" y="32104"/>
                  </a:lnTo>
                  <a:lnTo>
                    <a:pt x="17437" y="34854"/>
                  </a:lnTo>
                  <a:lnTo>
                    <a:pt x="17435" y="34862"/>
                  </a:lnTo>
                  <a:lnTo>
                    <a:pt x="17442" y="34863"/>
                  </a:lnTo>
                  <a:lnTo>
                    <a:pt x="21266" y="44831"/>
                  </a:lnTo>
                  <a:cubicBezTo>
                    <a:pt x="21502" y="44931"/>
                    <a:pt x="21671" y="44997"/>
                    <a:pt x="21765" y="45034"/>
                  </a:cubicBezTo>
                  <a:lnTo>
                    <a:pt x="17847" y="34821"/>
                  </a:lnTo>
                  <a:lnTo>
                    <a:pt x="23158" y="20109"/>
                  </a:lnTo>
                  <a:cubicBezTo>
                    <a:pt x="23094" y="19919"/>
                    <a:pt x="23029" y="19732"/>
                    <a:pt x="22963" y="19544"/>
                  </a:cubicBezTo>
                  <a:lnTo>
                    <a:pt x="17642" y="34287"/>
                  </a:lnTo>
                  <a:lnTo>
                    <a:pt x="13415" y="23266"/>
                  </a:lnTo>
                  <a:lnTo>
                    <a:pt x="16945" y="9401"/>
                  </a:lnTo>
                  <a:cubicBezTo>
                    <a:pt x="16841" y="9283"/>
                    <a:pt x="16736" y="9164"/>
                    <a:pt x="16632" y="9047"/>
                  </a:cubicBezTo>
                  <a:lnTo>
                    <a:pt x="13171" y="22631"/>
                  </a:lnTo>
                  <a:lnTo>
                    <a:pt x="8289" y="9899"/>
                  </a:lnTo>
                  <a:lnTo>
                    <a:pt x="10477" y="3588"/>
                  </a:lnTo>
                  <a:cubicBezTo>
                    <a:pt x="10365" y="3509"/>
                    <a:pt x="10253" y="3429"/>
                    <a:pt x="10143" y="3351"/>
                  </a:cubicBezTo>
                  <a:lnTo>
                    <a:pt x="8070" y="9336"/>
                  </a:lnTo>
                  <a:lnTo>
                    <a:pt x="4532" y="114"/>
                  </a:lnTo>
                  <a:cubicBezTo>
                    <a:pt x="4363" y="39"/>
                    <a:pt x="4270" y="0"/>
                    <a:pt x="4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4289172" y="3077083"/>
              <a:ext cx="544483" cy="489155"/>
            </a:xfrm>
            <a:custGeom>
              <a:rect b="b" l="l" r="r" t="t"/>
              <a:pathLst>
                <a:path extrusionOk="0" h="49952" w="55602">
                  <a:moveTo>
                    <a:pt x="0" y="1"/>
                  </a:moveTo>
                  <a:lnTo>
                    <a:pt x="1752" y="49952"/>
                  </a:lnTo>
                  <a:lnTo>
                    <a:pt x="53850" y="49952"/>
                  </a:lnTo>
                  <a:lnTo>
                    <a:pt x="55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4296986" y="3299913"/>
              <a:ext cx="528844" cy="185274"/>
            </a:xfrm>
            <a:custGeom>
              <a:rect b="b" l="l" r="r" t="t"/>
              <a:pathLst>
                <a:path extrusionOk="0" h="18920" w="54005">
                  <a:moveTo>
                    <a:pt x="1" y="0"/>
                  </a:moveTo>
                  <a:lnTo>
                    <a:pt x="662" y="18919"/>
                  </a:lnTo>
                  <a:lnTo>
                    <a:pt x="53343" y="18919"/>
                  </a:lnTo>
                  <a:lnTo>
                    <a:pt x="540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3744012" y="3560053"/>
              <a:ext cx="1655979" cy="33325"/>
            </a:xfrm>
            <a:custGeom>
              <a:rect b="b" l="l" r="r" t="t"/>
              <a:pathLst>
                <a:path extrusionOk="0" h="1250" w="224008">
                  <a:moveTo>
                    <a:pt x="625" y="1"/>
                  </a:moveTo>
                  <a:cubicBezTo>
                    <a:pt x="280" y="1"/>
                    <a:pt x="0" y="281"/>
                    <a:pt x="0" y="626"/>
                  </a:cubicBezTo>
                  <a:cubicBezTo>
                    <a:pt x="0" y="969"/>
                    <a:pt x="280" y="1249"/>
                    <a:pt x="625" y="1249"/>
                  </a:cubicBezTo>
                  <a:lnTo>
                    <a:pt x="223382" y="1249"/>
                  </a:lnTo>
                  <a:cubicBezTo>
                    <a:pt x="223727" y="1249"/>
                    <a:pt x="224007" y="969"/>
                    <a:pt x="224007" y="626"/>
                  </a:cubicBezTo>
                  <a:cubicBezTo>
                    <a:pt x="224007" y="281"/>
                    <a:pt x="223727" y="1"/>
                    <a:pt x="223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9"/>
          <p:cNvSpPr txBox="1"/>
          <p:nvPr>
            <p:ph type="title"/>
          </p:nvPr>
        </p:nvSpPr>
        <p:spPr>
          <a:xfrm>
            <a:off x="638720" y="1077980"/>
            <a:ext cx="7704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Thanks for listening </a:t>
            </a:r>
            <a:endParaRPr/>
          </a:p>
        </p:txBody>
      </p:sp>
      <p:sp>
        <p:nvSpPr>
          <p:cNvPr id="601" name="Google Shape;601;p19"/>
          <p:cNvSpPr txBox="1"/>
          <p:nvPr/>
        </p:nvSpPr>
        <p:spPr>
          <a:xfrm>
            <a:off x="720000" y="2571750"/>
            <a:ext cx="7704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ncho"/>
              <a:buNone/>
            </a:pPr>
            <a:r>
              <a:rPr b="0" i="0" lang="en" sz="4500" u="none" cap="none" strike="noStrike">
                <a:solidFill>
                  <a:schemeClr val="dk1"/>
                </a:solidFill>
                <a:latin typeface="Rancho"/>
                <a:ea typeface="Rancho"/>
                <a:cs typeface="Rancho"/>
                <a:sym typeface="Rancho"/>
              </a:rPr>
              <a:t>Do you have any question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"/>
          <p:cNvSpPr txBox="1"/>
          <p:nvPr>
            <p:ph idx="2" type="subTitle"/>
          </p:nvPr>
        </p:nvSpPr>
        <p:spPr>
          <a:xfrm>
            <a:off x="3303057" y="2136444"/>
            <a:ext cx="2593812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language we use to style an HTML document.</a:t>
            </a:r>
            <a:endParaRPr/>
          </a:p>
        </p:txBody>
      </p:sp>
      <p:sp>
        <p:nvSpPr>
          <p:cNvPr id="258" name="Google Shape;258;p7"/>
          <p:cNvSpPr txBox="1"/>
          <p:nvPr>
            <p:ph idx="5" type="subTitle"/>
          </p:nvPr>
        </p:nvSpPr>
        <p:spPr>
          <a:xfrm>
            <a:off x="5955434" y="2199921"/>
            <a:ext cx="2959966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world's most popular programming language.</a:t>
            </a:r>
            <a:endParaRPr/>
          </a:p>
        </p:txBody>
      </p:sp>
      <p:sp>
        <p:nvSpPr>
          <p:cNvPr id="259" name="Google Shape;259;p7"/>
          <p:cNvSpPr txBox="1"/>
          <p:nvPr>
            <p:ph type="title"/>
          </p:nvPr>
        </p:nvSpPr>
        <p:spPr>
          <a:xfrm>
            <a:off x="720000" y="539500"/>
            <a:ext cx="7704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What we used create to the website was ?</a:t>
            </a:r>
            <a:endParaRPr/>
          </a:p>
        </p:txBody>
      </p:sp>
      <p:sp>
        <p:nvSpPr>
          <p:cNvPr id="260" name="Google Shape;260;p7"/>
          <p:cNvSpPr txBox="1"/>
          <p:nvPr>
            <p:ph idx="1" type="subTitle"/>
          </p:nvPr>
        </p:nvSpPr>
        <p:spPr>
          <a:xfrm>
            <a:off x="878888" y="2068454"/>
            <a:ext cx="2197965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 A standard markup language for Web pages.</a:t>
            </a:r>
            <a:endParaRPr/>
          </a:p>
        </p:txBody>
      </p:sp>
      <p:sp>
        <p:nvSpPr>
          <p:cNvPr id="261" name="Google Shape;261;p7"/>
          <p:cNvSpPr txBox="1"/>
          <p:nvPr>
            <p:ph idx="3" type="subTitle"/>
          </p:nvPr>
        </p:nvSpPr>
        <p:spPr>
          <a:xfrm>
            <a:off x="519522" y="3557290"/>
            <a:ext cx="2783535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>
                <a:solidFill>
                  <a:srgbClr val="565454"/>
                </a:solidFill>
                <a:latin typeface="Arial"/>
                <a:ea typeface="Arial"/>
                <a:cs typeface="Arial"/>
                <a:sym typeface="Arial"/>
              </a:rPr>
              <a:t>A web application framework with expressive, elegant syntax.</a:t>
            </a:r>
            <a:endParaRPr/>
          </a:p>
        </p:txBody>
      </p:sp>
      <p:sp>
        <p:nvSpPr>
          <p:cNvPr id="262" name="Google Shape;262;p7"/>
          <p:cNvSpPr txBox="1"/>
          <p:nvPr>
            <p:ph idx="4" type="subTitle"/>
          </p:nvPr>
        </p:nvSpPr>
        <p:spPr>
          <a:xfrm>
            <a:off x="3158802" y="3592142"/>
            <a:ext cx="2959966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 JavaScript runtime built on Chrome's V8 JavaScript engine.</a:t>
            </a:r>
            <a:endParaRPr/>
          </a:p>
        </p:txBody>
      </p:sp>
      <p:sp>
        <p:nvSpPr>
          <p:cNvPr id="263" name="Google Shape;263;p7"/>
          <p:cNvSpPr txBox="1"/>
          <p:nvPr>
            <p:ph idx="6" type="subTitle"/>
          </p:nvPr>
        </p:nvSpPr>
        <p:spPr>
          <a:xfrm>
            <a:off x="6127168" y="3594612"/>
            <a:ext cx="2085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Most famous style pages</a:t>
            </a:r>
            <a:endParaRPr/>
          </a:p>
        </p:txBody>
      </p:sp>
      <p:sp>
        <p:nvSpPr>
          <p:cNvPr id="264" name="Google Shape;264;p7"/>
          <p:cNvSpPr txBox="1"/>
          <p:nvPr>
            <p:ph idx="7" type="subTitle"/>
          </p:nvPr>
        </p:nvSpPr>
        <p:spPr>
          <a:xfrm>
            <a:off x="939121" y="1863175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265" name="Google Shape;265;p7"/>
          <p:cNvSpPr txBox="1"/>
          <p:nvPr>
            <p:ph idx="8" type="subTitle"/>
          </p:nvPr>
        </p:nvSpPr>
        <p:spPr>
          <a:xfrm>
            <a:off x="3533145" y="1863175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266" name="Google Shape;266;p7"/>
          <p:cNvSpPr txBox="1"/>
          <p:nvPr>
            <p:ph idx="9" type="subTitle"/>
          </p:nvPr>
        </p:nvSpPr>
        <p:spPr>
          <a:xfrm>
            <a:off x="6346500" y="1879904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267" name="Google Shape;267;p7"/>
          <p:cNvSpPr txBox="1"/>
          <p:nvPr>
            <p:ph idx="13" type="subTitle"/>
          </p:nvPr>
        </p:nvSpPr>
        <p:spPr>
          <a:xfrm>
            <a:off x="939121" y="3295427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Laravel 10</a:t>
            </a:r>
            <a:endParaRPr/>
          </a:p>
        </p:txBody>
      </p:sp>
      <p:sp>
        <p:nvSpPr>
          <p:cNvPr id="268" name="Google Shape;268;p7"/>
          <p:cNvSpPr txBox="1"/>
          <p:nvPr>
            <p:ph idx="14" type="subTitle"/>
          </p:nvPr>
        </p:nvSpPr>
        <p:spPr>
          <a:xfrm>
            <a:off x="3533145" y="3295427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Node.Js</a:t>
            </a:r>
            <a:endParaRPr/>
          </a:p>
        </p:txBody>
      </p:sp>
      <p:sp>
        <p:nvSpPr>
          <p:cNvPr id="269" name="Google Shape;269;p7"/>
          <p:cNvSpPr txBox="1"/>
          <p:nvPr>
            <p:ph idx="15" type="subTitle"/>
          </p:nvPr>
        </p:nvSpPr>
        <p:spPr>
          <a:xfrm>
            <a:off x="6127168" y="3295427"/>
            <a:ext cx="207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Bootstrap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/>
          <p:nvPr>
            <p:ph type="title"/>
          </p:nvPr>
        </p:nvSpPr>
        <p:spPr>
          <a:xfrm>
            <a:off x="3363175" y="257156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275" name="Google Shape;275;p8"/>
          <p:cNvSpPr txBox="1"/>
          <p:nvPr>
            <p:ph idx="2" type="title"/>
          </p:nvPr>
        </p:nvSpPr>
        <p:spPr>
          <a:xfrm>
            <a:off x="5353975" y="1422850"/>
            <a:ext cx="1086000" cy="101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76" name="Google Shape;2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699976">
            <a:off x="5658587" y="1009926"/>
            <a:ext cx="476771" cy="46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8"/>
          <p:cNvSpPr txBox="1"/>
          <p:nvPr>
            <p:ph idx="1" type="subTitle"/>
          </p:nvPr>
        </p:nvSpPr>
        <p:spPr>
          <a:xfrm>
            <a:off x="3363175" y="3368025"/>
            <a:ext cx="5067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can this website do 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 txBox="1"/>
          <p:nvPr>
            <p:ph type="title"/>
          </p:nvPr>
        </p:nvSpPr>
        <p:spPr>
          <a:xfrm>
            <a:off x="720000" y="539500"/>
            <a:ext cx="77040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283" name="Google Shape;283;p9"/>
          <p:cNvSpPr txBox="1"/>
          <p:nvPr>
            <p:ph idx="1" type="subTitle"/>
          </p:nvPr>
        </p:nvSpPr>
        <p:spPr>
          <a:xfrm>
            <a:off x="4705449" y="2837124"/>
            <a:ext cx="27441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3C4858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b="0" i="0" lang="en">
                <a:solidFill>
                  <a:srgbClr val="3C4858"/>
                </a:solidFill>
                <a:latin typeface="Open Sans"/>
                <a:ea typeface="Open Sans"/>
                <a:cs typeface="Open Sans"/>
                <a:sym typeface="Open Sans"/>
              </a:rPr>
              <a:t>imited access to the account as per the permissions given by the Admin.</a:t>
            </a:r>
            <a:endParaRPr/>
          </a:p>
        </p:txBody>
      </p:sp>
      <p:sp>
        <p:nvSpPr>
          <p:cNvPr id="284" name="Google Shape;284;p9"/>
          <p:cNvSpPr txBox="1"/>
          <p:nvPr>
            <p:ph idx="2" type="subTitle"/>
          </p:nvPr>
        </p:nvSpPr>
        <p:spPr>
          <a:xfrm>
            <a:off x="1694450" y="2837124"/>
            <a:ext cx="27441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3C4858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0" i="0" lang="en">
                <a:solidFill>
                  <a:srgbClr val="3C4858"/>
                </a:solidFill>
                <a:latin typeface="Open Sans"/>
                <a:ea typeface="Open Sans"/>
                <a:cs typeface="Open Sans"/>
                <a:sym typeface="Open Sans"/>
              </a:rPr>
              <a:t>ave the highest level of access to an account.</a:t>
            </a:r>
            <a:endParaRPr/>
          </a:p>
        </p:txBody>
      </p:sp>
      <p:sp>
        <p:nvSpPr>
          <p:cNvPr id="285" name="Google Shape;285;p9"/>
          <p:cNvSpPr txBox="1"/>
          <p:nvPr>
            <p:ph idx="3" type="subTitle"/>
          </p:nvPr>
        </p:nvSpPr>
        <p:spPr>
          <a:xfrm>
            <a:off x="1694450" y="2349500"/>
            <a:ext cx="2744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/>
          </a:p>
        </p:txBody>
      </p:sp>
      <p:sp>
        <p:nvSpPr>
          <p:cNvPr id="286" name="Google Shape;286;p9"/>
          <p:cNvSpPr txBox="1"/>
          <p:nvPr>
            <p:ph idx="4" type="subTitle"/>
          </p:nvPr>
        </p:nvSpPr>
        <p:spPr>
          <a:xfrm>
            <a:off x="4705453" y="2349500"/>
            <a:ext cx="2744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User</a:t>
            </a:r>
            <a:endParaRPr/>
          </a:p>
        </p:txBody>
      </p:sp>
      <p:sp>
        <p:nvSpPr>
          <p:cNvPr id="287" name="Google Shape;287;p9"/>
          <p:cNvSpPr/>
          <p:nvPr/>
        </p:nvSpPr>
        <p:spPr>
          <a:xfrm>
            <a:off x="2680587" y="1652337"/>
            <a:ext cx="733800" cy="73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5710588" y="1615688"/>
            <a:ext cx="733800" cy="73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" name="Google Shape;289;p9"/>
          <p:cNvGrpSpPr/>
          <p:nvPr/>
        </p:nvGrpSpPr>
        <p:grpSpPr>
          <a:xfrm>
            <a:off x="2865056" y="1767709"/>
            <a:ext cx="365824" cy="503056"/>
            <a:chOff x="5800725" y="3785989"/>
            <a:chExt cx="277644" cy="354594"/>
          </a:xfrm>
        </p:grpSpPr>
        <p:sp>
          <p:nvSpPr>
            <p:cNvPr id="290" name="Google Shape;290;p9"/>
            <p:cNvSpPr/>
            <p:nvPr/>
          </p:nvSpPr>
          <p:spPr>
            <a:xfrm>
              <a:off x="5901055" y="3896869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5968217" y="389686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5916547" y="3935804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5895416" y="3879888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5961786" y="3879888"/>
              <a:ext cx="21923" cy="10233"/>
            </a:xfrm>
            <a:custGeom>
              <a:rect b="b" l="l" r="r" t="t"/>
              <a:pathLst>
                <a:path extrusionOk="0" h="323" w="692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5800725" y="3785989"/>
              <a:ext cx="277644" cy="354594"/>
            </a:xfrm>
            <a:custGeom>
              <a:rect b="b" l="l" r="r" t="t"/>
              <a:pathLst>
                <a:path extrusionOk="0" h="11193" w="8764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012727" y="4085840"/>
              <a:ext cx="37731" cy="37763"/>
            </a:xfrm>
            <a:custGeom>
              <a:rect b="b" l="l" r="r" t="t"/>
              <a:pathLst>
                <a:path extrusionOk="0" h="1192" w="1191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User outline" id="297" name="Google Shape;2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967" y="1676650"/>
            <a:ext cx="653041" cy="65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 txBox="1"/>
          <p:nvPr>
            <p:ph type="title"/>
          </p:nvPr>
        </p:nvSpPr>
        <p:spPr>
          <a:xfrm>
            <a:off x="720000" y="539500"/>
            <a:ext cx="77040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What can user do ?</a:t>
            </a:r>
            <a:endParaRPr/>
          </a:p>
        </p:txBody>
      </p:sp>
      <p:sp>
        <p:nvSpPr>
          <p:cNvPr id="303" name="Google Shape;303;p10"/>
          <p:cNvSpPr txBox="1"/>
          <p:nvPr>
            <p:ph idx="1" type="subTitle"/>
          </p:nvPr>
        </p:nvSpPr>
        <p:spPr>
          <a:xfrm>
            <a:off x="2504658" y="1698505"/>
            <a:ext cx="1978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None/>
            </a:pPr>
            <a:r>
              <a:rPr b="0" i="0" lang="en" u="none" strike="noStrike">
                <a:solidFill>
                  <a:srgbClr val="000000"/>
                </a:solidFill>
                <a:latin typeface="Laila"/>
                <a:ea typeface="Laila"/>
                <a:cs typeface="Laila"/>
                <a:sym typeface="Laila"/>
              </a:rPr>
              <a:t>Sign up / Sign in</a:t>
            </a:r>
            <a:endParaRPr b="1" i="0" u="none" strike="noStrike">
              <a:solidFill>
                <a:srgbClr val="434343"/>
              </a:solidFill>
              <a:latin typeface="Laila"/>
              <a:ea typeface="Laila"/>
              <a:cs typeface="Laila"/>
              <a:sym typeface="Laila"/>
            </a:endParaRPr>
          </a:p>
        </p:txBody>
      </p:sp>
      <p:sp>
        <p:nvSpPr>
          <p:cNvPr id="304" name="Google Shape;304;p10"/>
          <p:cNvSpPr txBox="1"/>
          <p:nvPr>
            <p:ph idx="2" type="subTitle"/>
          </p:nvPr>
        </p:nvSpPr>
        <p:spPr>
          <a:xfrm>
            <a:off x="5534388" y="1714638"/>
            <a:ext cx="2412713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Customize your profile base on your hobby</a:t>
            </a:r>
            <a:endParaRPr/>
          </a:p>
        </p:txBody>
      </p:sp>
      <p:sp>
        <p:nvSpPr>
          <p:cNvPr id="305" name="Google Shape;305;p10"/>
          <p:cNvSpPr txBox="1"/>
          <p:nvPr>
            <p:ph idx="3" type="subTitle"/>
          </p:nvPr>
        </p:nvSpPr>
        <p:spPr>
          <a:xfrm>
            <a:off x="2512638" y="3053754"/>
            <a:ext cx="1978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View products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View categories</a:t>
            </a:r>
            <a:endParaRPr/>
          </a:p>
        </p:txBody>
      </p:sp>
      <p:sp>
        <p:nvSpPr>
          <p:cNvPr id="306" name="Google Shape;306;p10"/>
          <p:cNvSpPr txBox="1"/>
          <p:nvPr>
            <p:ph idx="4" type="subTitle"/>
          </p:nvPr>
        </p:nvSpPr>
        <p:spPr>
          <a:xfrm>
            <a:off x="5534389" y="3076528"/>
            <a:ext cx="1978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Search what you like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10"/>
          <p:cNvSpPr txBox="1"/>
          <p:nvPr>
            <p:ph idx="6" type="subTitle"/>
          </p:nvPr>
        </p:nvSpPr>
        <p:spPr>
          <a:xfrm>
            <a:off x="2517588" y="2793003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View </a:t>
            </a:r>
            <a:endParaRPr/>
          </a:p>
        </p:txBody>
      </p:sp>
      <p:sp>
        <p:nvSpPr>
          <p:cNvPr id="308" name="Google Shape;308;p10"/>
          <p:cNvSpPr/>
          <p:nvPr/>
        </p:nvSpPr>
        <p:spPr>
          <a:xfrm>
            <a:off x="1631388" y="1488976"/>
            <a:ext cx="733800" cy="73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1631388" y="2850903"/>
            <a:ext cx="733800" cy="73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4648188" y="1488976"/>
            <a:ext cx="733800" cy="73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4648188" y="2850903"/>
            <a:ext cx="733800" cy="73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0"/>
          <p:cNvSpPr txBox="1"/>
          <p:nvPr/>
        </p:nvSpPr>
        <p:spPr>
          <a:xfrm>
            <a:off x="2512638" y="4537523"/>
            <a:ext cx="1978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rPr>
              <a:t>Shopping online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ila"/>
              <a:ea typeface="Laila"/>
              <a:cs typeface="Laila"/>
              <a:sym typeface="Laila"/>
            </a:endParaRPr>
          </a:p>
        </p:txBody>
      </p:sp>
      <p:sp>
        <p:nvSpPr>
          <p:cNvPr id="313" name="Google Shape;313;p10"/>
          <p:cNvSpPr txBox="1"/>
          <p:nvPr/>
        </p:nvSpPr>
        <p:spPr>
          <a:xfrm>
            <a:off x="5534389" y="4402631"/>
            <a:ext cx="1978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ila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ila"/>
                <a:ea typeface="Laila"/>
                <a:cs typeface="Laila"/>
                <a:sym typeface="Laila"/>
              </a:rPr>
              <a:t>Call for support</a:t>
            </a:r>
            <a:endParaRPr/>
          </a:p>
        </p:txBody>
      </p:sp>
      <p:sp>
        <p:nvSpPr>
          <p:cNvPr id="314" name="Google Shape;314;p10"/>
          <p:cNvSpPr txBox="1"/>
          <p:nvPr/>
        </p:nvSpPr>
        <p:spPr>
          <a:xfrm>
            <a:off x="2488401" y="423045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0" i="0" lang="en" sz="2700" u="none" cap="none" strike="noStrike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rPr>
              <a:t>Buy </a:t>
            </a:r>
            <a:endParaRPr/>
          </a:p>
        </p:txBody>
      </p:sp>
      <p:sp>
        <p:nvSpPr>
          <p:cNvPr id="315" name="Google Shape;315;p10"/>
          <p:cNvSpPr txBox="1"/>
          <p:nvPr/>
        </p:nvSpPr>
        <p:spPr>
          <a:xfrm>
            <a:off x="5534387" y="4119106"/>
            <a:ext cx="2249163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Contact support</a:t>
            </a:r>
            <a:endParaRPr b="0" i="0" sz="2700" u="none" cap="none" strike="noStrike">
              <a:solidFill>
                <a:schemeClr val="accent5"/>
              </a:solidFill>
              <a:latin typeface="Rancho"/>
              <a:ea typeface="Rancho"/>
              <a:cs typeface="Rancho"/>
              <a:sym typeface="Rancho"/>
            </a:endParaRPr>
          </a:p>
        </p:txBody>
      </p:sp>
      <p:sp>
        <p:nvSpPr>
          <p:cNvPr id="316" name="Google Shape;316;p10"/>
          <p:cNvSpPr/>
          <p:nvPr/>
        </p:nvSpPr>
        <p:spPr>
          <a:xfrm>
            <a:off x="1631388" y="4177006"/>
            <a:ext cx="733800" cy="73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0"/>
          <p:cNvSpPr/>
          <p:nvPr/>
        </p:nvSpPr>
        <p:spPr>
          <a:xfrm>
            <a:off x="4648188" y="4177006"/>
            <a:ext cx="733800" cy="73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"/>
          <p:cNvSpPr txBox="1"/>
          <p:nvPr>
            <p:ph idx="5" type="subTitle"/>
          </p:nvPr>
        </p:nvSpPr>
        <p:spPr>
          <a:xfrm>
            <a:off x="2349831" y="1526086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lang="en"/>
              <a:t>Login to website</a:t>
            </a:r>
            <a:endParaRPr/>
          </a:p>
        </p:txBody>
      </p:sp>
      <p:sp>
        <p:nvSpPr>
          <p:cNvPr id="319" name="Google Shape;319;p10"/>
          <p:cNvSpPr txBox="1"/>
          <p:nvPr/>
        </p:nvSpPr>
        <p:spPr>
          <a:xfrm>
            <a:off x="5407268" y="1553736"/>
            <a:ext cx="1978200" cy="3494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0" i="0" lang="en" sz="2700" u="none" cap="none" strike="noStrike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rPr>
              <a:t>Manage profile</a:t>
            </a:r>
            <a:endParaRPr/>
          </a:p>
        </p:txBody>
      </p:sp>
      <p:sp>
        <p:nvSpPr>
          <p:cNvPr id="320" name="Google Shape;320;p10"/>
          <p:cNvSpPr txBox="1"/>
          <p:nvPr/>
        </p:nvSpPr>
        <p:spPr>
          <a:xfrm>
            <a:off x="5378760" y="278856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0" i="0" lang="en" sz="2700" u="none" cap="none" strike="noStrike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rPr>
              <a:t>Search / Filter</a:t>
            </a:r>
            <a:endParaRPr/>
          </a:p>
        </p:txBody>
      </p:sp>
      <p:sp>
        <p:nvSpPr>
          <p:cNvPr id="321" name="Google Shape;321;p10"/>
          <p:cNvSpPr txBox="1"/>
          <p:nvPr/>
        </p:nvSpPr>
        <p:spPr>
          <a:xfrm>
            <a:off x="2488401" y="422690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0" i="0" lang="en" sz="2700" u="none" cap="none" strike="noStrike">
                <a:solidFill>
                  <a:schemeClr val="accent5"/>
                </a:solidFill>
                <a:latin typeface="Rancho"/>
                <a:ea typeface="Rancho"/>
                <a:cs typeface="Rancho"/>
                <a:sym typeface="Rancho"/>
              </a:rPr>
              <a:t>Buy </a:t>
            </a:r>
            <a:endParaRPr/>
          </a:p>
        </p:txBody>
      </p:sp>
      <p:pic>
        <p:nvPicPr>
          <p:cNvPr descr="Shopping bag with solid fill" id="322" name="Google Shape;3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884" y="4238734"/>
            <a:ext cx="630593" cy="630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eiver outline" id="323" name="Google Shape;32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2664" y="4177006"/>
            <a:ext cx="733801" cy="733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int brush outline" id="324" name="Google Shape;32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7309" y="1529028"/>
            <a:ext cx="642627" cy="642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ye outline" id="325" name="Google Shape;32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1280" y="2819060"/>
            <a:ext cx="787800" cy="78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dress Book outline" id="326" name="Google Shape;32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8912" y="1546251"/>
            <a:ext cx="638279" cy="638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 outline" id="327" name="Google Shape;32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77535" y="2873691"/>
            <a:ext cx="652401" cy="6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/>
          <p:nvPr/>
        </p:nvSpPr>
        <p:spPr>
          <a:xfrm>
            <a:off x="2244966" y="2576784"/>
            <a:ext cx="1098471" cy="1087087"/>
          </a:xfrm>
          <a:custGeom>
            <a:rect b="b" l="l" r="r" t="t"/>
            <a:pathLst>
              <a:path extrusionOk="0" h="1087087" w="1098471">
                <a:moveTo>
                  <a:pt x="0" y="0"/>
                </a:moveTo>
                <a:lnTo>
                  <a:pt x="1098446" y="0"/>
                </a:lnTo>
                <a:lnTo>
                  <a:pt x="1098471" y="492"/>
                </a:lnTo>
                <a:cubicBezTo>
                  <a:pt x="1098471" y="564394"/>
                  <a:pt x="669910" y="1028199"/>
                  <a:pt x="120723" y="1083972"/>
                </a:cubicBezTo>
                <a:lnTo>
                  <a:pt x="59036" y="1087087"/>
                </a:lnTo>
                <a:lnTo>
                  <a:pt x="0" y="1087087"/>
                </a:lnTo>
                <a:close/>
              </a:path>
            </a:pathLst>
          </a:custGeom>
          <a:solidFill>
            <a:srgbClr val="8DE5F7"/>
          </a:solidFill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1"/>
          <p:cNvSpPr/>
          <p:nvPr/>
        </p:nvSpPr>
        <p:spPr>
          <a:xfrm flipH="1" rot="10800000">
            <a:off x="2244966" y="1484663"/>
            <a:ext cx="1098471" cy="1087087"/>
          </a:xfrm>
          <a:custGeom>
            <a:rect b="b" l="l" r="r" t="t"/>
            <a:pathLst>
              <a:path extrusionOk="0" h="1087087" w="1098471">
                <a:moveTo>
                  <a:pt x="0" y="0"/>
                </a:moveTo>
                <a:lnTo>
                  <a:pt x="1098446" y="0"/>
                </a:lnTo>
                <a:lnTo>
                  <a:pt x="1098471" y="492"/>
                </a:lnTo>
                <a:cubicBezTo>
                  <a:pt x="1098471" y="564394"/>
                  <a:pt x="669910" y="1028199"/>
                  <a:pt x="120723" y="1083972"/>
                </a:cubicBezTo>
                <a:lnTo>
                  <a:pt x="59036" y="1087087"/>
                </a:lnTo>
                <a:lnTo>
                  <a:pt x="0" y="1087087"/>
                </a:lnTo>
                <a:close/>
              </a:path>
            </a:pathLst>
          </a:custGeom>
          <a:solidFill>
            <a:srgbClr val="96F0A5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1278068" y="1653787"/>
            <a:ext cx="1836234" cy="183623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1"/>
          <p:cNvSpPr txBox="1"/>
          <p:nvPr>
            <p:ph type="title"/>
          </p:nvPr>
        </p:nvSpPr>
        <p:spPr>
          <a:xfrm>
            <a:off x="-1607034" y="2122885"/>
            <a:ext cx="7704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Admin</a:t>
            </a:r>
            <a:endParaRPr/>
          </a:p>
        </p:txBody>
      </p:sp>
      <p:cxnSp>
        <p:nvCxnSpPr>
          <p:cNvPr id="336" name="Google Shape;336;p11"/>
          <p:cNvCxnSpPr/>
          <p:nvPr/>
        </p:nvCxnSpPr>
        <p:spPr>
          <a:xfrm flipH="1" rot="10800000">
            <a:off x="3138448" y="2571750"/>
            <a:ext cx="1872464" cy="13351"/>
          </a:xfrm>
          <a:prstGeom prst="straightConnector1">
            <a:avLst/>
          </a:prstGeom>
          <a:noFill/>
          <a:ln cap="flat" cmpd="sng" w="9525">
            <a:solidFill>
              <a:srgbClr val="96B74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7" name="Google Shape;337;p11"/>
          <p:cNvCxnSpPr>
            <a:endCxn id="338" idx="1"/>
          </p:cNvCxnSpPr>
          <p:nvPr/>
        </p:nvCxnSpPr>
        <p:spPr>
          <a:xfrm>
            <a:off x="3246348" y="3154501"/>
            <a:ext cx="1574700" cy="4515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9" name="Google Shape;339;p11"/>
          <p:cNvCxnSpPr/>
          <p:nvPr/>
        </p:nvCxnSpPr>
        <p:spPr>
          <a:xfrm flipH="1" rot="10800000">
            <a:off x="2494014" y="766497"/>
            <a:ext cx="2077986" cy="740835"/>
          </a:xfrm>
          <a:prstGeom prst="straightConnector1">
            <a:avLst/>
          </a:prstGeom>
          <a:noFill/>
          <a:ln cap="flat" cmpd="sng" w="9525">
            <a:solidFill>
              <a:srgbClr val="96B74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0" name="Google Shape;340;p11"/>
          <p:cNvCxnSpPr/>
          <p:nvPr/>
        </p:nvCxnSpPr>
        <p:spPr>
          <a:xfrm flipH="1" rot="10800000">
            <a:off x="3114302" y="1676302"/>
            <a:ext cx="1710459" cy="224911"/>
          </a:xfrm>
          <a:prstGeom prst="straightConnector1">
            <a:avLst/>
          </a:prstGeom>
          <a:noFill/>
          <a:ln cap="flat" cmpd="sng" w="9525">
            <a:solidFill>
              <a:srgbClr val="96B74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1" name="Google Shape;341;p11"/>
          <p:cNvCxnSpPr/>
          <p:nvPr/>
        </p:nvCxnSpPr>
        <p:spPr>
          <a:xfrm>
            <a:off x="2494014" y="3659456"/>
            <a:ext cx="2077986" cy="927412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2" name="Google Shape;342;p11"/>
          <p:cNvSpPr/>
          <p:nvPr/>
        </p:nvSpPr>
        <p:spPr>
          <a:xfrm>
            <a:off x="4572000" y="433178"/>
            <a:ext cx="2899317" cy="6666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96B7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do what user can do</a:t>
            </a:r>
            <a:endParaRPr/>
          </a:p>
        </p:txBody>
      </p:sp>
      <p:sp>
        <p:nvSpPr>
          <p:cNvPr id="343" name="Google Shape;343;p11"/>
          <p:cNvSpPr/>
          <p:nvPr/>
        </p:nvSpPr>
        <p:spPr>
          <a:xfrm>
            <a:off x="4821048" y="1305278"/>
            <a:ext cx="2899317" cy="6666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96B7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 products (CRUD)</a:t>
            </a:r>
            <a:endParaRPr/>
          </a:p>
        </p:txBody>
      </p:sp>
      <p:sp>
        <p:nvSpPr>
          <p:cNvPr id="344" name="Google Shape;344;p11"/>
          <p:cNvSpPr/>
          <p:nvPr/>
        </p:nvSpPr>
        <p:spPr>
          <a:xfrm>
            <a:off x="5035046" y="2232690"/>
            <a:ext cx="2899317" cy="6666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96B7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 users</a:t>
            </a:r>
            <a:endParaRPr/>
          </a:p>
        </p:txBody>
      </p:sp>
      <p:sp>
        <p:nvSpPr>
          <p:cNvPr id="338" name="Google Shape;338;p11"/>
          <p:cNvSpPr/>
          <p:nvPr/>
        </p:nvSpPr>
        <p:spPr>
          <a:xfrm>
            <a:off x="4821048" y="3272681"/>
            <a:ext cx="2899317" cy="6666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96B7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 categories</a:t>
            </a:r>
            <a:endParaRPr/>
          </a:p>
        </p:txBody>
      </p:sp>
      <p:sp>
        <p:nvSpPr>
          <p:cNvPr id="345" name="Google Shape;345;p11"/>
          <p:cNvSpPr/>
          <p:nvPr/>
        </p:nvSpPr>
        <p:spPr>
          <a:xfrm>
            <a:off x="4572000" y="4253548"/>
            <a:ext cx="2899317" cy="6666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96B7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reviews / feedbacks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808" y="0"/>
            <a:ext cx="6354391" cy="513707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2"/>
          <p:cNvSpPr txBox="1"/>
          <p:nvPr>
            <p:ph type="title"/>
          </p:nvPr>
        </p:nvSpPr>
        <p:spPr>
          <a:xfrm>
            <a:off x="3056800" y="215400"/>
            <a:ext cx="77040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Use case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"/>
          <p:cNvSpPr txBox="1"/>
          <p:nvPr>
            <p:ph type="title"/>
          </p:nvPr>
        </p:nvSpPr>
        <p:spPr>
          <a:xfrm>
            <a:off x="3363175" y="2571561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How it works ?</a:t>
            </a:r>
            <a:endParaRPr/>
          </a:p>
        </p:txBody>
      </p:sp>
      <p:sp>
        <p:nvSpPr>
          <p:cNvPr id="357" name="Google Shape;357;p13"/>
          <p:cNvSpPr txBox="1"/>
          <p:nvPr>
            <p:ph idx="2" type="title"/>
          </p:nvPr>
        </p:nvSpPr>
        <p:spPr>
          <a:xfrm>
            <a:off x="2740315" y="2268670"/>
            <a:ext cx="1086000" cy="101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58" name="Google Shape;3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699976">
            <a:off x="3044927" y="1855746"/>
            <a:ext cx="476771" cy="46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ps for Planting a Garden by Slidesgo">
  <a:themeElements>
    <a:clrScheme name="Simple Light">
      <a:dk1>
        <a:srgbClr val="081D09"/>
      </a:dk1>
      <a:lt1>
        <a:srgbClr val="FCFDED"/>
      </a:lt1>
      <a:dk2>
        <a:srgbClr val="F2F2F2"/>
      </a:dk2>
      <a:lt2>
        <a:srgbClr val="F26699"/>
      </a:lt2>
      <a:accent1>
        <a:srgbClr val="BF5AA4"/>
      </a:accent1>
      <a:accent2>
        <a:srgbClr val="A60303"/>
      </a:accent2>
      <a:accent3>
        <a:srgbClr val="F27127"/>
      </a:accent3>
      <a:accent4>
        <a:srgbClr val="F2AE30"/>
      </a:accent4>
      <a:accent5>
        <a:srgbClr val="445C0E"/>
      </a:accent5>
      <a:accent6>
        <a:srgbClr val="BAD087"/>
      </a:accent6>
      <a:hlink>
        <a:srgbClr val="081D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